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E1A1DD-26C1-4B71-A994-BC388BC15A3C}" v="15" dt="2023-11-10T15:27:09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2" d="100"/>
          <a:sy n="82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Kropp" userId="b63cefa4e41f8c47" providerId="LiveId" clId="{33E1A1DD-26C1-4B71-A994-BC388BC15A3C}"/>
    <pc:docChg chg="undo custSel addSld modSld">
      <pc:chgData name="Steve Kropp" userId="b63cefa4e41f8c47" providerId="LiveId" clId="{33E1A1DD-26C1-4B71-A994-BC388BC15A3C}" dt="2023-11-11T17:45:03.002" v="605" actId="115"/>
      <pc:docMkLst>
        <pc:docMk/>
      </pc:docMkLst>
      <pc:sldChg chg="delSp modSp mod delDesignElem">
        <pc:chgData name="Steve Kropp" userId="b63cefa4e41f8c47" providerId="LiveId" clId="{33E1A1DD-26C1-4B71-A994-BC388BC15A3C}" dt="2023-11-10T15:27:09.385" v="263" actId="27636"/>
        <pc:sldMkLst>
          <pc:docMk/>
          <pc:sldMk cId="2754414738" sldId="256"/>
        </pc:sldMkLst>
        <pc:spChg chg="mod">
          <ac:chgData name="Steve Kropp" userId="b63cefa4e41f8c47" providerId="LiveId" clId="{33E1A1DD-26C1-4B71-A994-BC388BC15A3C}" dt="2023-11-10T15:26:06.998" v="252" actId="6549"/>
          <ac:spMkLst>
            <pc:docMk/>
            <pc:sldMk cId="2754414738" sldId="256"/>
            <ac:spMk id="2" creationId="{C5CFB789-61A9-57BF-C1AA-FFF1E91DC6BF}"/>
          </ac:spMkLst>
        </pc:spChg>
        <pc:spChg chg="mod">
          <ac:chgData name="Steve Kropp" userId="b63cefa4e41f8c47" providerId="LiveId" clId="{33E1A1DD-26C1-4B71-A994-BC388BC15A3C}" dt="2023-11-10T15:27:09.385" v="263" actId="27636"/>
          <ac:spMkLst>
            <pc:docMk/>
            <pc:sldMk cId="2754414738" sldId="256"/>
            <ac:spMk id="3" creationId="{B078928D-DCD3-8121-B5A5-D32437D0DDB7}"/>
          </ac:spMkLst>
        </pc:spChg>
        <pc:spChg chg="del">
          <ac:chgData name="Steve Kropp" userId="b63cefa4e41f8c47" providerId="LiveId" clId="{33E1A1DD-26C1-4B71-A994-BC388BC15A3C}" dt="2023-11-10T01:25:34.863" v="103"/>
          <ac:spMkLst>
            <pc:docMk/>
            <pc:sldMk cId="2754414738" sldId="256"/>
            <ac:spMk id="9" creationId="{FE469E50-3893-4ED6-92BA-2985C32B0CA6}"/>
          </ac:spMkLst>
        </pc:spChg>
        <pc:picChg chg="mod">
          <ac:chgData name="Steve Kropp" userId="b63cefa4e41f8c47" providerId="LiveId" clId="{33E1A1DD-26C1-4B71-A994-BC388BC15A3C}" dt="2023-11-10T15:25:42.750" v="237" actId="1076"/>
          <ac:picMkLst>
            <pc:docMk/>
            <pc:sldMk cId="2754414738" sldId="256"/>
            <ac:picMk id="4" creationId="{C5B30C69-E36B-8A35-B8DC-2DEA163E7EFD}"/>
          </ac:picMkLst>
        </pc:picChg>
      </pc:sldChg>
      <pc:sldChg chg="addSp delSp modSp mod setBg modClrScheme delDesignElem chgLayout">
        <pc:chgData name="Steve Kropp" userId="b63cefa4e41f8c47" providerId="LiveId" clId="{33E1A1DD-26C1-4B71-A994-BC388BC15A3C}" dt="2023-11-10T15:36:28.721" v="354" actId="255"/>
        <pc:sldMkLst>
          <pc:docMk/>
          <pc:sldMk cId="4035149867" sldId="257"/>
        </pc:sldMkLst>
        <pc:spChg chg="mod ord">
          <ac:chgData name="Steve Kropp" userId="b63cefa4e41f8c47" providerId="LiveId" clId="{33E1A1DD-26C1-4B71-A994-BC388BC15A3C}" dt="2023-11-10T15:35:32.109" v="350" actId="26606"/>
          <ac:spMkLst>
            <pc:docMk/>
            <pc:sldMk cId="4035149867" sldId="257"/>
            <ac:spMk id="2" creationId="{8D92ABF1-D3D5-2A8B-D8F2-022D92E6835F}"/>
          </ac:spMkLst>
        </pc:spChg>
        <pc:spChg chg="mod ord">
          <ac:chgData name="Steve Kropp" userId="b63cefa4e41f8c47" providerId="LiveId" clId="{33E1A1DD-26C1-4B71-A994-BC388BC15A3C}" dt="2023-11-10T15:36:28.721" v="354" actId="255"/>
          <ac:spMkLst>
            <pc:docMk/>
            <pc:sldMk cId="4035149867" sldId="257"/>
            <ac:spMk id="3" creationId="{5ABA35DE-7BAD-2C9B-0AF4-A55EAD6D69A5}"/>
          </ac:spMkLst>
        </pc:spChg>
        <pc:spChg chg="del">
          <ac:chgData name="Steve Kropp" userId="b63cefa4e41f8c47" providerId="LiveId" clId="{33E1A1DD-26C1-4B71-A994-BC388BC15A3C}" dt="2023-11-10T01:25:34.863" v="103"/>
          <ac:spMkLst>
            <pc:docMk/>
            <pc:sldMk cId="4035149867" sldId="257"/>
            <ac:spMk id="9" creationId="{D98318E6-69F4-42F4-AB85-F01AA0DAF3A4}"/>
          </ac:spMkLst>
        </pc:spChg>
        <pc:spChg chg="add">
          <ac:chgData name="Steve Kropp" userId="b63cefa4e41f8c47" providerId="LiveId" clId="{33E1A1DD-26C1-4B71-A994-BC388BC15A3C}" dt="2023-11-10T15:35:32.109" v="350" actId="26606"/>
          <ac:spMkLst>
            <pc:docMk/>
            <pc:sldMk cId="4035149867" sldId="257"/>
            <ac:spMk id="10" creationId="{1CE580D1-F917-4567-AFB4-99AA9B52ADF0}"/>
          </ac:spMkLst>
        </pc:spChg>
        <pc:spChg chg="add">
          <ac:chgData name="Steve Kropp" userId="b63cefa4e41f8c47" providerId="LiveId" clId="{33E1A1DD-26C1-4B71-A994-BC388BC15A3C}" dt="2023-11-10T15:35:32.109" v="350" actId="26606"/>
          <ac:spMkLst>
            <pc:docMk/>
            <pc:sldMk cId="4035149867" sldId="257"/>
            <ac:spMk id="18" creationId="{5BB14454-D00C-4958-BB39-F5F9F3ACD499}"/>
          </ac:spMkLst>
        </pc:spChg>
        <pc:spChg chg="add">
          <ac:chgData name="Steve Kropp" userId="b63cefa4e41f8c47" providerId="LiveId" clId="{33E1A1DD-26C1-4B71-A994-BC388BC15A3C}" dt="2023-11-10T15:35:32.109" v="350" actId="26606"/>
          <ac:spMkLst>
            <pc:docMk/>
            <pc:sldMk cId="4035149867" sldId="257"/>
            <ac:spMk id="22" creationId="{A1084370-0E70-4003-9787-3490FCC20E13}"/>
          </ac:spMkLst>
        </pc:spChg>
        <pc:grpChg chg="add">
          <ac:chgData name="Steve Kropp" userId="b63cefa4e41f8c47" providerId="LiveId" clId="{33E1A1DD-26C1-4B71-A994-BC388BC15A3C}" dt="2023-11-10T15:35:32.109" v="350" actId="26606"/>
          <ac:grpSpMkLst>
            <pc:docMk/>
            <pc:sldMk cId="4035149867" sldId="257"/>
            <ac:grpSpMk id="24" creationId="{2B7C66D2-22E8-4E8F-829B-050BFA7C86C5}"/>
          </ac:grpSpMkLst>
        </pc:grpChg>
        <pc:picChg chg="mod">
          <ac:chgData name="Steve Kropp" userId="b63cefa4e41f8c47" providerId="LiveId" clId="{33E1A1DD-26C1-4B71-A994-BC388BC15A3C}" dt="2023-11-10T15:35:32.109" v="350" actId="26606"/>
          <ac:picMkLst>
            <pc:docMk/>
            <pc:sldMk cId="4035149867" sldId="257"/>
            <ac:picMk id="5" creationId="{9BB398BE-A589-A036-70FE-772B037CCA16}"/>
          </ac:picMkLst>
        </pc:picChg>
        <pc:picChg chg="del">
          <ac:chgData name="Steve Kropp" userId="b63cefa4e41f8c47" providerId="LiveId" clId="{33E1A1DD-26C1-4B71-A994-BC388BC15A3C}" dt="2023-11-10T01:25:34.863" v="103"/>
          <ac:picMkLst>
            <pc:docMk/>
            <pc:sldMk cId="4035149867" sldId="257"/>
            <ac:picMk id="11" creationId="{559DF61F-9058-49C9-8F75-DC501F983B0E}"/>
          </ac:picMkLst>
        </pc:picChg>
        <pc:picChg chg="add">
          <ac:chgData name="Steve Kropp" userId="b63cefa4e41f8c47" providerId="LiveId" clId="{33E1A1DD-26C1-4B71-A994-BC388BC15A3C}" dt="2023-11-10T15:35:32.109" v="350" actId="26606"/>
          <ac:picMkLst>
            <pc:docMk/>
            <pc:sldMk cId="4035149867" sldId="257"/>
            <ac:picMk id="12" creationId="{1F5620B8-A2D8-4568-B566-F0453A0D9167}"/>
          </ac:picMkLst>
        </pc:picChg>
        <pc:picChg chg="add">
          <ac:chgData name="Steve Kropp" userId="b63cefa4e41f8c47" providerId="LiveId" clId="{33E1A1DD-26C1-4B71-A994-BC388BC15A3C}" dt="2023-11-10T15:35:32.109" v="350" actId="26606"/>
          <ac:picMkLst>
            <pc:docMk/>
            <pc:sldMk cId="4035149867" sldId="257"/>
            <ac:picMk id="28" creationId="{3635D2BC-4EDA-4A3E-83BF-035608099BD5}"/>
          </ac:picMkLst>
        </pc:picChg>
        <pc:cxnChg chg="add">
          <ac:chgData name="Steve Kropp" userId="b63cefa4e41f8c47" providerId="LiveId" clId="{33E1A1DD-26C1-4B71-A994-BC388BC15A3C}" dt="2023-11-10T15:35:32.109" v="350" actId="26606"/>
          <ac:cxnSpMkLst>
            <pc:docMk/>
            <pc:sldMk cId="4035149867" sldId="257"/>
            <ac:cxnSpMk id="14" creationId="{1C7D2BA4-4B7A-4596-8BCC-5CF715423894}"/>
          </ac:cxnSpMkLst>
        </pc:cxnChg>
        <pc:cxnChg chg="add">
          <ac:chgData name="Steve Kropp" userId="b63cefa4e41f8c47" providerId="LiveId" clId="{33E1A1DD-26C1-4B71-A994-BC388BC15A3C}" dt="2023-11-10T15:35:32.109" v="350" actId="26606"/>
          <ac:cxnSpMkLst>
            <pc:docMk/>
            <pc:sldMk cId="4035149867" sldId="257"/>
            <ac:cxnSpMk id="16" creationId="{C9D4B225-18E9-4C5B-94D8-2ABE6D161E4A}"/>
          </ac:cxnSpMkLst>
        </pc:cxnChg>
        <pc:cxnChg chg="add">
          <ac:chgData name="Steve Kropp" userId="b63cefa4e41f8c47" providerId="LiveId" clId="{33E1A1DD-26C1-4B71-A994-BC388BC15A3C}" dt="2023-11-10T15:35:32.109" v="350" actId="26606"/>
          <ac:cxnSpMkLst>
            <pc:docMk/>
            <pc:sldMk cId="4035149867" sldId="257"/>
            <ac:cxnSpMk id="20" creationId="{28A657A7-C4E5-425B-98FA-BB817FF7BFB0}"/>
          </ac:cxnSpMkLst>
        </pc:cxnChg>
        <pc:cxnChg chg="add">
          <ac:chgData name="Steve Kropp" userId="b63cefa4e41f8c47" providerId="LiveId" clId="{33E1A1DD-26C1-4B71-A994-BC388BC15A3C}" dt="2023-11-10T15:35:32.109" v="350" actId="26606"/>
          <ac:cxnSpMkLst>
            <pc:docMk/>
            <pc:sldMk cId="4035149867" sldId="257"/>
            <ac:cxnSpMk id="30" creationId="{A3C86EB9-7FA9-42F7-B348-A7FD17436A94}"/>
          </ac:cxnSpMkLst>
        </pc:cxnChg>
      </pc:sldChg>
      <pc:sldChg chg="addSp delSp modSp mod setBg delDesignElem">
        <pc:chgData name="Steve Kropp" userId="b63cefa4e41f8c47" providerId="LiveId" clId="{33E1A1DD-26C1-4B71-A994-BC388BC15A3C}" dt="2023-11-10T15:35:13.470" v="349" actId="26606"/>
        <pc:sldMkLst>
          <pc:docMk/>
          <pc:sldMk cId="2057083752" sldId="258"/>
        </pc:sldMkLst>
        <pc:spChg chg="mod">
          <ac:chgData name="Steve Kropp" userId="b63cefa4e41f8c47" providerId="LiveId" clId="{33E1A1DD-26C1-4B71-A994-BC388BC15A3C}" dt="2023-11-10T15:35:13.470" v="349" actId="26606"/>
          <ac:spMkLst>
            <pc:docMk/>
            <pc:sldMk cId="2057083752" sldId="258"/>
            <ac:spMk id="2" creationId="{67EED60F-F3DD-D98B-05FA-288D6D1C4D3F}"/>
          </ac:spMkLst>
        </pc:spChg>
        <pc:spChg chg="mod ord">
          <ac:chgData name="Steve Kropp" userId="b63cefa4e41f8c47" providerId="LiveId" clId="{33E1A1DD-26C1-4B71-A994-BC388BC15A3C}" dt="2023-11-10T15:35:13.470" v="349" actId="26606"/>
          <ac:spMkLst>
            <pc:docMk/>
            <pc:sldMk cId="2057083752" sldId="258"/>
            <ac:spMk id="3" creationId="{DD12A48C-D358-9F8C-1BC2-13FCBF42B48F}"/>
          </ac:spMkLst>
        </pc:spChg>
        <pc:spChg chg="del">
          <ac:chgData name="Steve Kropp" userId="b63cefa4e41f8c47" providerId="LiveId" clId="{33E1A1DD-26C1-4B71-A994-BC388BC15A3C}" dt="2023-11-10T01:25:34.863" v="103"/>
          <ac:spMkLst>
            <pc:docMk/>
            <pc:sldMk cId="2057083752" sldId="258"/>
            <ac:spMk id="9" creationId="{94AB646F-3BE3-47A3-B14F-9CB84F6BF5BD}"/>
          </ac:spMkLst>
        </pc:spChg>
        <pc:spChg chg="add">
          <ac:chgData name="Steve Kropp" userId="b63cefa4e41f8c47" providerId="LiveId" clId="{33E1A1DD-26C1-4B71-A994-BC388BC15A3C}" dt="2023-11-10T15:35:13.470" v="349" actId="26606"/>
          <ac:spMkLst>
            <pc:docMk/>
            <pc:sldMk cId="2057083752" sldId="258"/>
            <ac:spMk id="10" creationId="{5BB14454-D00C-4958-BB39-F5F9F3ACD499}"/>
          </ac:spMkLst>
        </pc:spChg>
        <pc:spChg chg="add">
          <ac:chgData name="Steve Kropp" userId="b63cefa4e41f8c47" providerId="LiveId" clId="{33E1A1DD-26C1-4B71-A994-BC388BC15A3C}" dt="2023-11-10T15:35:13.470" v="349" actId="26606"/>
          <ac:spMkLst>
            <pc:docMk/>
            <pc:sldMk cId="2057083752" sldId="258"/>
            <ac:spMk id="14" creationId="{A1084370-0E70-4003-9787-3490FCC20E13}"/>
          </ac:spMkLst>
        </pc:spChg>
        <pc:grpChg chg="add">
          <ac:chgData name="Steve Kropp" userId="b63cefa4e41f8c47" providerId="LiveId" clId="{33E1A1DD-26C1-4B71-A994-BC388BC15A3C}" dt="2023-11-10T15:35:13.470" v="349" actId="26606"/>
          <ac:grpSpMkLst>
            <pc:docMk/>
            <pc:sldMk cId="2057083752" sldId="258"/>
            <ac:grpSpMk id="16" creationId="{2B7C66D2-22E8-4E8F-829B-050BFA7C86C5}"/>
          </ac:grpSpMkLst>
        </pc:grpChg>
        <pc:picChg chg="mod">
          <ac:chgData name="Steve Kropp" userId="b63cefa4e41f8c47" providerId="LiveId" clId="{33E1A1DD-26C1-4B71-A994-BC388BC15A3C}" dt="2023-11-10T15:35:13.470" v="349" actId="26606"/>
          <ac:picMkLst>
            <pc:docMk/>
            <pc:sldMk cId="2057083752" sldId="258"/>
            <ac:picMk id="5" creationId="{50B70316-FB1A-77F1-CA06-7DD167BEA3AB}"/>
          </ac:picMkLst>
        </pc:picChg>
        <pc:picChg chg="del">
          <ac:chgData name="Steve Kropp" userId="b63cefa4e41f8c47" providerId="LiveId" clId="{33E1A1DD-26C1-4B71-A994-BC388BC15A3C}" dt="2023-11-10T01:25:34.863" v="103"/>
          <ac:picMkLst>
            <pc:docMk/>
            <pc:sldMk cId="2057083752" sldId="258"/>
            <ac:picMk id="11" creationId="{E0BE7827-5B1A-4F37-BF70-19F7C5C6BDEB}"/>
          </ac:picMkLst>
        </pc:picChg>
        <pc:picChg chg="add">
          <ac:chgData name="Steve Kropp" userId="b63cefa4e41f8c47" providerId="LiveId" clId="{33E1A1DD-26C1-4B71-A994-BC388BC15A3C}" dt="2023-11-10T15:35:13.470" v="349" actId="26606"/>
          <ac:picMkLst>
            <pc:docMk/>
            <pc:sldMk cId="2057083752" sldId="258"/>
            <ac:picMk id="20" creationId="{3635D2BC-4EDA-4A3E-83BF-035608099BD5}"/>
          </ac:picMkLst>
        </pc:picChg>
        <pc:cxnChg chg="add">
          <ac:chgData name="Steve Kropp" userId="b63cefa4e41f8c47" providerId="LiveId" clId="{33E1A1DD-26C1-4B71-A994-BC388BC15A3C}" dt="2023-11-10T15:35:13.470" v="349" actId="26606"/>
          <ac:cxnSpMkLst>
            <pc:docMk/>
            <pc:sldMk cId="2057083752" sldId="258"/>
            <ac:cxnSpMk id="12" creationId="{28A657A7-C4E5-425B-98FA-BB817FF7BFB0}"/>
          </ac:cxnSpMkLst>
        </pc:cxnChg>
        <pc:cxnChg chg="add">
          <ac:chgData name="Steve Kropp" userId="b63cefa4e41f8c47" providerId="LiveId" clId="{33E1A1DD-26C1-4B71-A994-BC388BC15A3C}" dt="2023-11-10T15:35:13.470" v="349" actId="26606"/>
          <ac:cxnSpMkLst>
            <pc:docMk/>
            <pc:sldMk cId="2057083752" sldId="258"/>
            <ac:cxnSpMk id="22" creationId="{A3C86EB9-7FA9-42F7-B348-A7FD17436A94}"/>
          </ac:cxnSpMkLst>
        </pc:cxnChg>
      </pc:sldChg>
      <pc:sldChg chg="delSp modSp mod">
        <pc:chgData name="Steve Kropp" userId="b63cefa4e41f8c47" providerId="LiveId" clId="{33E1A1DD-26C1-4B71-A994-BC388BC15A3C}" dt="2023-11-10T15:32:03.364" v="328" actId="20577"/>
        <pc:sldMkLst>
          <pc:docMk/>
          <pc:sldMk cId="1617953798" sldId="259"/>
        </pc:sldMkLst>
        <pc:spChg chg="mod">
          <ac:chgData name="Steve Kropp" userId="b63cefa4e41f8c47" providerId="LiveId" clId="{33E1A1DD-26C1-4B71-A994-BC388BC15A3C}" dt="2023-11-10T15:27:09.358" v="260" actId="27636"/>
          <ac:spMkLst>
            <pc:docMk/>
            <pc:sldMk cId="1617953798" sldId="259"/>
            <ac:spMk id="5" creationId="{FEE1B528-6E01-B568-136D-562B3596D530}"/>
          </ac:spMkLst>
        </pc:spChg>
        <pc:spChg chg="mod">
          <ac:chgData name="Steve Kropp" userId="b63cefa4e41f8c47" providerId="LiveId" clId="{33E1A1DD-26C1-4B71-A994-BC388BC15A3C}" dt="2023-11-10T15:32:03.364" v="328" actId="20577"/>
          <ac:spMkLst>
            <pc:docMk/>
            <pc:sldMk cId="1617953798" sldId="259"/>
            <ac:spMk id="6" creationId="{75E4F425-A25F-4778-24E5-D0D79F019E4D}"/>
          </ac:spMkLst>
        </pc:spChg>
        <pc:spChg chg="mod">
          <ac:chgData name="Steve Kropp" userId="b63cefa4e41f8c47" providerId="LiveId" clId="{33E1A1DD-26C1-4B71-A994-BC388BC15A3C}" dt="2023-11-10T15:27:09.363" v="262" actId="27636"/>
          <ac:spMkLst>
            <pc:docMk/>
            <pc:sldMk cId="1617953798" sldId="259"/>
            <ac:spMk id="7" creationId="{979C0FD2-490B-1E56-1501-DF3C6AFD9DE3}"/>
          </ac:spMkLst>
        </pc:spChg>
        <pc:spChg chg="del mod">
          <ac:chgData name="Steve Kropp" userId="b63cefa4e41f8c47" providerId="LiveId" clId="{33E1A1DD-26C1-4B71-A994-BC388BC15A3C}" dt="2023-11-10T15:31:36.678" v="320" actId="478"/>
          <ac:spMkLst>
            <pc:docMk/>
            <pc:sldMk cId="1617953798" sldId="259"/>
            <ac:spMk id="8" creationId="{6E09CD47-4F25-97E2-44B9-38C5E7F3B709}"/>
          </ac:spMkLst>
        </pc:spChg>
        <pc:spChg chg="mod">
          <ac:chgData name="Steve Kropp" userId="b63cefa4e41f8c47" providerId="LiveId" clId="{33E1A1DD-26C1-4B71-A994-BC388BC15A3C}" dt="2023-11-10T15:30:07.554" v="274" actId="1076"/>
          <ac:spMkLst>
            <pc:docMk/>
            <pc:sldMk cId="1617953798" sldId="259"/>
            <ac:spMk id="9" creationId="{C2204674-4F13-6DA8-AD1E-6D527FCFBE3F}"/>
          </ac:spMkLst>
        </pc:spChg>
      </pc:sldChg>
      <pc:sldChg chg="addSp delSp modSp mod modClrScheme chgLayout">
        <pc:chgData name="Steve Kropp" userId="b63cefa4e41f8c47" providerId="LiveId" clId="{33E1A1DD-26C1-4B71-A994-BC388BC15A3C}" dt="2023-11-10T15:36:41.829" v="355" actId="26606"/>
        <pc:sldMkLst>
          <pc:docMk/>
          <pc:sldMk cId="3146856348" sldId="260"/>
        </pc:sldMkLst>
        <pc:spChg chg="add del mod ord">
          <ac:chgData name="Steve Kropp" userId="b63cefa4e41f8c47" providerId="LiveId" clId="{33E1A1DD-26C1-4B71-A994-BC388BC15A3C}" dt="2023-11-10T01:25:20.583" v="99" actId="700"/>
          <ac:spMkLst>
            <pc:docMk/>
            <pc:sldMk cId="3146856348" sldId="260"/>
            <ac:spMk id="2" creationId="{BC669B51-F8A0-8A58-B1E5-53D8B706FAB8}"/>
          </ac:spMkLst>
        </pc:spChg>
        <pc:spChg chg="add del mod ord">
          <ac:chgData name="Steve Kropp" userId="b63cefa4e41f8c47" providerId="LiveId" clId="{33E1A1DD-26C1-4B71-A994-BC388BC15A3C}" dt="2023-11-10T01:25:20.583" v="99" actId="700"/>
          <ac:spMkLst>
            <pc:docMk/>
            <pc:sldMk cId="3146856348" sldId="260"/>
            <ac:spMk id="3" creationId="{7D79BD84-9409-BD5D-D8FE-A77FDFE5AF6F}"/>
          </ac:spMkLst>
        </pc:spChg>
        <pc:spChg chg="add del mod">
          <ac:chgData name="Steve Kropp" userId="b63cefa4e41f8c47" providerId="LiveId" clId="{33E1A1DD-26C1-4B71-A994-BC388BC15A3C}" dt="2023-11-10T01:28:15.263" v="113" actId="478"/>
          <ac:spMkLst>
            <pc:docMk/>
            <pc:sldMk cId="3146856348" sldId="260"/>
            <ac:spMk id="6" creationId="{E3B96BA2-D89F-B55D-7129-C0B4371FFF87}"/>
          </ac:spMkLst>
        </pc:spChg>
        <pc:spChg chg="mod ord">
          <ac:chgData name="Steve Kropp" userId="b63cefa4e41f8c47" providerId="LiveId" clId="{33E1A1DD-26C1-4B71-A994-BC388BC15A3C}" dt="2023-11-10T15:33:17.246" v="331" actId="14100"/>
          <ac:spMkLst>
            <pc:docMk/>
            <pc:sldMk cId="3146856348" sldId="260"/>
            <ac:spMk id="7" creationId="{9F5528CF-1B5A-555B-1051-EF37B446A48B}"/>
          </ac:spMkLst>
        </pc:spChg>
        <pc:spChg chg="add del mod ord">
          <ac:chgData name="Steve Kropp" userId="b63cefa4e41f8c47" providerId="LiveId" clId="{33E1A1DD-26C1-4B71-A994-BC388BC15A3C}" dt="2023-11-10T15:36:41.829" v="355" actId="26606"/>
          <ac:spMkLst>
            <pc:docMk/>
            <pc:sldMk cId="3146856348" sldId="260"/>
            <ac:spMk id="9" creationId="{220B4106-D2CA-D7AB-F980-4B76F0284CA9}"/>
          </ac:spMkLst>
        </pc:spChg>
        <pc:spChg chg="add del mod">
          <ac:chgData name="Steve Kropp" userId="b63cefa4e41f8c47" providerId="LiveId" clId="{33E1A1DD-26C1-4B71-A994-BC388BC15A3C}" dt="2023-11-10T01:28:15.263" v="113" actId="478"/>
          <ac:spMkLst>
            <pc:docMk/>
            <pc:sldMk cId="3146856348" sldId="260"/>
            <ac:spMk id="12" creationId="{DE750076-207D-9A33-6111-7926902C1F57}"/>
          </ac:spMkLst>
        </pc:spChg>
        <pc:graphicFrameChg chg="mod ord">
          <ac:chgData name="Steve Kropp" userId="b63cefa4e41f8c47" providerId="LiveId" clId="{33E1A1DD-26C1-4B71-A994-BC388BC15A3C}" dt="2023-11-10T15:23:30.331" v="225" actId="14100"/>
          <ac:graphicFrameMkLst>
            <pc:docMk/>
            <pc:sldMk cId="3146856348" sldId="260"/>
            <ac:graphicFrameMk id="11" creationId="{9857F32F-24C9-AF75-E677-20EC979B0C35}"/>
          </ac:graphicFrameMkLst>
        </pc:graphicFrameChg>
        <pc:graphicFrameChg chg="add del">
          <ac:chgData name="Steve Kropp" userId="b63cefa4e41f8c47" providerId="LiveId" clId="{33E1A1DD-26C1-4B71-A994-BC388BC15A3C}" dt="2023-11-10T15:36:28.512" v="353" actId="26606"/>
          <ac:graphicFrameMkLst>
            <pc:docMk/>
            <pc:sldMk cId="3146856348" sldId="260"/>
            <ac:graphicFrameMk id="16" creationId="{093E78D9-1B73-83E5-42F6-D40158A00B2F}"/>
          </ac:graphicFrameMkLst>
        </pc:graphicFrameChg>
        <pc:graphicFrameChg chg="add">
          <ac:chgData name="Steve Kropp" userId="b63cefa4e41f8c47" providerId="LiveId" clId="{33E1A1DD-26C1-4B71-A994-BC388BC15A3C}" dt="2023-11-10T15:36:41.829" v="355" actId="26606"/>
          <ac:graphicFrameMkLst>
            <pc:docMk/>
            <pc:sldMk cId="3146856348" sldId="260"/>
            <ac:graphicFrameMk id="17" creationId="{CA981B33-F98E-124D-0A64-8B53A454C551}"/>
          </ac:graphicFrameMkLst>
        </pc:graphicFrameChg>
        <pc:picChg chg="add del mod">
          <ac:chgData name="Steve Kropp" userId="b63cefa4e41f8c47" providerId="LiveId" clId="{33E1A1DD-26C1-4B71-A994-BC388BC15A3C}" dt="2023-11-10T01:28:15.263" v="113" actId="478"/>
          <ac:picMkLst>
            <pc:docMk/>
            <pc:sldMk cId="3146856348" sldId="260"/>
            <ac:picMk id="5" creationId="{33C2FF76-1DFE-26C9-6051-966277215215}"/>
          </ac:picMkLst>
        </pc:picChg>
        <pc:picChg chg="add del mod">
          <ac:chgData name="Steve Kropp" userId="b63cefa4e41f8c47" providerId="LiveId" clId="{33E1A1DD-26C1-4B71-A994-BC388BC15A3C}" dt="2023-11-10T01:28:15.263" v="113" actId="478"/>
          <ac:picMkLst>
            <pc:docMk/>
            <pc:sldMk cId="3146856348" sldId="260"/>
            <ac:picMk id="10" creationId="{73755C47-61DD-DF3C-2F98-6DBFE87FCA17}"/>
          </ac:picMkLst>
        </pc:picChg>
        <pc:picChg chg="add mod">
          <ac:chgData name="Steve Kropp" userId="b63cefa4e41f8c47" providerId="LiveId" clId="{33E1A1DD-26C1-4B71-A994-BC388BC15A3C}" dt="2023-11-10T01:31:59.616" v="116" actId="1076"/>
          <ac:picMkLst>
            <pc:docMk/>
            <pc:sldMk cId="3146856348" sldId="260"/>
            <ac:picMk id="14" creationId="{A9A8E1B0-8320-A59A-37EA-BCD8DAA982B3}"/>
          </ac:picMkLst>
        </pc:picChg>
      </pc:sldChg>
      <pc:sldChg chg="addSp delSp modSp new mod setBg modClrScheme addAnim chgLayout">
        <pc:chgData name="Steve Kropp" userId="b63cefa4e41f8c47" providerId="LiveId" clId="{33E1A1DD-26C1-4B71-A994-BC388BC15A3C}" dt="2023-11-10T15:34:54.232" v="348"/>
        <pc:sldMkLst>
          <pc:docMk/>
          <pc:sldMk cId="445765846" sldId="261"/>
        </pc:sldMkLst>
        <pc:spChg chg="del mod ord">
          <ac:chgData name="Steve Kropp" userId="b63cefa4e41f8c47" providerId="LiveId" clId="{33E1A1DD-26C1-4B71-A994-BC388BC15A3C}" dt="2023-11-10T15:19:04.793" v="127" actId="700"/>
          <ac:spMkLst>
            <pc:docMk/>
            <pc:sldMk cId="445765846" sldId="261"/>
            <ac:spMk id="2" creationId="{591D3E4B-8CA6-7E9B-6D54-87E14F703EAC}"/>
          </ac:spMkLst>
        </pc:spChg>
        <pc:spChg chg="del mod">
          <ac:chgData name="Steve Kropp" userId="b63cefa4e41f8c47" providerId="LiveId" clId="{33E1A1DD-26C1-4B71-A994-BC388BC15A3C}" dt="2023-11-10T15:19:04.793" v="127" actId="700"/>
          <ac:spMkLst>
            <pc:docMk/>
            <pc:sldMk cId="445765846" sldId="261"/>
            <ac:spMk id="3" creationId="{8EF01E7F-C203-A5BB-83B8-BE75457C9933}"/>
          </ac:spMkLst>
        </pc:spChg>
        <pc:spChg chg="del mod">
          <ac:chgData name="Steve Kropp" userId="b63cefa4e41f8c47" providerId="LiveId" clId="{33E1A1DD-26C1-4B71-A994-BC388BC15A3C}" dt="2023-11-10T15:19:04.793" v="127" actId="700"/>
          <ac:spMkLst>
            <pc:docMk/>
            <pc:sldMk cId="445765846" sldId="261"/>
            <ac:spMk id="4" creationId="{1000B086-2844-925D-5B4A-08BF019C37BB}"/>
          </ac:spMkLst>
        </pc:spChg>
        <pc:spChg chg="add mod ord">
          <ac:chgData name="Steve Kropp" userId="b63cefa4e41f8c47" providerId="LiveId" clId="{33E1A1DD-26C1-4B71-A994-BC388BC15A3C}" dt="2023-11-10T15:34:54.232" v="347" actId="26606"/>
          <ac:spMkLst>
            <pc:docMk/>
            <pc:sldMk cId="445765846" sldId="261"/>
            <ac:spMk id="5" creationId="{53B731F7-2C28-9E49-B83D-313E319D14C6}"/>
          </ac:spMkLst>
        </pc:spChg>
        <pc:spChg chg="add del">
          <ac:chgData name="Steve Kropp" userId="b63cefa4e41f8c47" providerId="LiveId" clId="{33E1A1DD-26C1-4B71-A994-BC388BC15A3C}" dt="2023-11-10T15:34:54.207" v="346" actId="26606"/>
          <ac:spMkLst>
            <pc:docMk/>
            <pc:sldMk cId="445765846" sldId="261"/>
            <ac:spMk id="1031" creationId="{0CABCAE3-64FC-4149-819F-2C1812824154}"/>
          </ac:spMkLst>
        </pc:spChg>
        <pc:spChg chg="add del">
          <ac:chgData name="Steve Kropp" userId="b63cefa4e41f8c47" providerId="LiveId" clId="{33E1A1DD-26C1-4B71-A994-BC388BC15A3C}" dt="2023-11-10T15:34:54.207" v="346" actId="26606"/>
          <ac:spMkLst>
            <pc:docMk/>
            <pc:sldMk cId="445765846" sldId="261"/>
            <ac:spMk id="1039" creationId="{FB376A39-154E-4672-B6EA-EA77F28CF1E3}"/>
          </ac:spMkLst>
        </pc:spChg>
        <pc:spChg chg="add del">
          <ac:chgData name="Steve Kropp" userId="b63cefa4e41f8c47" providerId="LiveId" clId="{33E1A1DD-26C1-4B71-A994-BC388BC15A3C}" dt="2023-11-10T15:34:54.207" v="346" actId="26606"/>
          <ac:spMkLst>
            <pc:docMk/>
            <pc:sldMk cId="445765846" sldId="261"/>
            <ac:spMk id="1041" creationId="{67F330F7-B3EC-45B3-A3B9-8B43F6EE2C89}"/>
          </ac:spMkLst>
        </pc:spChg>
        <pc:spChg chg="add del">
          <ac:chgData name="Steve Kropp" userId="b63cefa4e41f8c47" providerId="LiveId" clId="{33E1A1DD-26C1-4B71-A994-BC388BC15A3C}" dt="2023-11-10T15:34:54.207" v="346" actId="26606"/>
          <ac:spMkLst>
            <pc:docMk/>
            <pc:sldMk cId="445765846" sldId="261"/>
            <ac:spMk id="1047" creationId="{B16E59B7-2693-428B-87AD-D8A76E7252DB}"/>
          </ac:spMkLst>
        </pc:spChg>
        <pc:spChg chg="add">
          <ac:chgData name="Steve Kropp" userId="b63cefa4e41f8c47" providerId="LiveId" clId="{33E1A1DD-26C1-4B71-A994-BC388BC15A3C}" dt="2023-11-10T15:34:54.232" v="347" actId="26606"/>
          <ac:spMkLst>
            <pc:docMk/>
            <pc:sldMk cId="445765846" sldId="261"/>
            <ac:spMk id="1055" creationId="{1CE580D1-F917-4567-AFB4-99AA9B52ADF0}"/>
          </ac:spMkLst>
        </pc:spChg>
        <pc:spChg chg="add">
          <ac:chgData name="Steve Kropp" userId="b63cefa4e41f8c47" providerId="LiveId" clId="{33E1A1DD-26C1-4B71-A994-BC388BC15A3C}" dt="2023-11-10T15:34:54.232" v="347" actId="26606"/>
          <ac:spMkLst>
            <pc:docMk/>
            <pc:sldMk cId="445765846" sldId="261"/>
            <ac:spMk id="1059" creationId="{B0013D77-6314-4D7E-B3AE-F64340434DD7}"/>
          </ac:spMkLst>
        </pc:spChg>
        <pc:spChg chg="add">
          <ac:chgData name="Steve Kropp" userId="b63cefa4e41f8c47" providerId="LiveId" clId="{33E1A1DD-26C1-4B71-A994-BC388BC15A3C}" dt="2023-11-10T15:34:54.232" v="347" actId="26606"/>
          <ac:spMkLst>
            <pc:docMk/>
            <pc:sldMk cId="445765846" sldId="261"/>
            <ac:spMk id="1060" creationId="{4F504834-5C3B-4268-AA97-192F1C8B30C5}"/>
          </ac:spMkLst>
        </pc:spChg>
        <pc:grpChg chg="add del">
          <ac:chgData name="Steve Kropp" userId="b63cefa4e41f8c47" providerId="LiveId" clId="{33E1A1DD-26C1-4B71-A994-BC388BC15A3C}" dt="2023-11-10T15:34:54.207" v="346" actId="26606"/>
          <ac:grpSpMkLst>
            <pc:docMk/>
            <pc:sldMk cId="445765846" sldId="261"/>
            <ac:grpSpMk id="1043" creationId="{1B59C93E-408B-4A18-8823-245025D18216}"/>
          </ac:grpSpMkLst>
        </pc:grpChg>
        <pc:grpChg chg="add">
          <ac:chgData name="Steve Kropp" userId="b63cefa4e41f8c47" providerId="LiveId" clId="{33E1A1DD-26C1-4B71-A994-BC388BC15A3C}" dt="2023-11-10T15:34:54.232" v="347" actId="26606"/>
          <ac:grpSpMkLst>
            <pc:docMk/>
            <pc:sldMk cId="445765846" sldId="261"/>
            <ac:grpSpMk id="1062" creationId="{14769521-3FF2-4900-8E88-FE324129CBCF}"/>
          </ac:grpSpMkLst>
        </pc:grpChg>
        <pc:picChg chg="add mod">
          <ac:chgData name="Steve Kropp" userId="b63cefa4e41f8c47" providerId="LiveId" clId="{33E1A1DD-26C1-4B71-A994-BC388BC15A3C}" dt="2023-11-10T15:34:54.232" v="347" actId="26606"/>
          <ac:picMkLst>
            <pc:docMk/>
            <pc:sldMk cId="445765846" sldId="261"/>
            <ac:picMk id="1026" creationId="{D4AA0A7E-C7A7-1146-5538-6D6A17EF3406}"/>
          </ac:picMkLst>
        </pc:picChg>
        <pc:picChg chg="add del">
          <ac:chgData name="Steve Kropp" userId="b63cefa4e41f8c47" providerId="LiveId" clId="{33E1A1DD-26C1-4B71-A994-BC388BC15A3C}" dt="2023-11-10T15:34:54.207" v="346" actId="26606"/>
          <ac:picMkLst>
            <pc:docMk/>
            <pc:sldMk cId="445765846" sldId="261"/>
            <ac:picMk id="1033" creationId="{012FDCFE-9AD2-4D8A-8CBF-B3AA37EBF6DD}"/>
          </ac:picMkLst>
        </pc:picChg>
        <pc:picChg chg="add del">
          <ac:chgData name="Steve Kropp" userId="b63cefa4e41f8c47" providerId="LiveId" clId="{33E1A1DD-26C1-4B71-A994-BC388BC15A3C}" dt="2023-11-10T15:34:54.207" v="346" actId="26606"/>
          <ac:picMkLst>
            <pc:docMk/>
            <pc:sldMk cId="445765846" sldId="261"/>
            <ac:picMk id="1051" creationId="{8E11A2E1-5E39-4080-93B8-4811FE13D403}"/>
          </ac:picMkLst>
        </pc:picChg>
        <pc:picChg chg="add">
          <ac:chgData name="Steve Kropp" userId="b63cefa4e41f8c47" providerId="LiveId" clId="{33E1A1DD-26C1-4B71-A994-BC388BC15A3C}" dt="2023-11-10T15:34:54.232" v="347" actId="26606"/>
          <ac:picMkLst>
            <pc:docMk/>
            <pc:sldMk cId="445765846" sldId="261"/>
            <ac:picMk id="1056" creationId="{1F5620B8-A2D8-4568-B566-F0453A0D9167}"/>
          </ac:picMkLst>
        </pc:picChg>
        <pc:picChg chg="add">
          <ac:chgData name="Steve Kropp" userId="b63cefa4e41f8c47" providerId="LiveId" clId="{33E1A1DD-26C1-4B71-A994-BC388BC15A3C}" dt="2023-11-10T15:34:54.232" v="347" actId="26606"/>
          <ac:picMkLst>
            <pc:docMk/>
            <pc:sldMk cId="445765846" sldId="261"/>
            <ac:picMk id="1064" creationId="{734D3980-B8F4-49E4-BADC-88E2D3517DEA}"/>
          </ac:picMkLst>
        </pc:picChg>
        <pc:cxnChg chg="add del">
          <ac:chgData name="Steve Kropp" userId="b63cefa4e41f8c47" providerId="LiveId" clId="{33E1A1DD-26C1-4B71-A994-BC388BC15A3C}" dt="2023-11-10T15:34:54.207" v="346" actId="26606"/>
          <ac:cxnSpMkLst>
            <pc:docMk/>
            <pc:sldMk cId="445765846" sldId="261"/>
            <ac:cxnSpMk id="1035" creationId="{FBD463FC-4CA8-4FF4-85A3-AF9F4B98D210}"/>
          </ac:cxnSpMkLst>
        </pc:cxnChg>
        <pc:cxnChg chg="add del">
          <ac:chgData name="Steve Kropp" userId="b63cefa4e41f8c47" providerId="LiveId" clId="{33E1A1DD-26C1-4B71-A994-BC388BC15A3C}" dt="2023-11-10T15:34:54.207" v="346" actId="26606"/>
          <ac:cxnSpMkLst>
            <pc:docMk/>
            <pc:sldMk cId="445765846" sldId="261"/>
            <ac:cxnSpMk id="1037" creationId="{BECF35C3-8B44-4F4B-BD25-4C01823DB22A}"/>
          </ac:cxnSpMkLst>
        </pc:cxnChg>
        <pc:cxnChg chg="add del">
          <ac:chgData name="Steve Kropp" userId="b63cefa4e41f8c47" providerId="LiveId" clId="{33E1A1DD-26C1-4B71-A994-BC388BC15A3C}" dt="2023-11-10T15:34:54.207" v="346" actId="26606"/>
          <ac:cxnSpMkLst>
            <pc:docMk/>
            <pc:sldMk cId="445765846" sldId="261"/>
            <ac:cxnSpMk id="1049" creationId="{D89CA9A2-D0CB-48A6-B2ED-03C3EB3AD68E}"/>
          </ac:cxnSpMkLst>
        </pc:cxnChg>
        <pc:cxnChg chg="add del">
          <ac:chgData name="Steve Kropp" userId="b63cefa4e41f8c47" providerId="LiveId" clId="{33E1A1DD-26C1-4B71-A994-BC388BC15A3C}" dt="2023-11-10T15:34:54.207" v="346" actId="26606"/>
          <ac:cxnSpMkLst>
            <pc:docMk/>
            <pc:sldMk cId="445765846" sldId="261"/>
            <ac:cxnSpMk id="1053" creationId="{5A8467B7-9FAF-47EC-A36A-76A9020A51F0}"/>
          </ac:cxnSpMkLst>
        </pc:cxnChg>
        <pc:cxnChg chg="add">
          <ac:chgData name="Steve Kropp" userId="b63cefa4e41f8c47" providerId="LiveId" clId="{33E1A1DD-26C1-4B71-A994-BC388BC15A3C}" dt="2023-11-10T15:34:54.232" v="347" actId="26606"/>
          <ac:cxnSpMkLst>
            <pc:docMk/>
            <pc:sldMk cId="445765846" sldId="261"/>
            <ac:cxnSpMk id="1057" creationId="{1C7D2BA4-4B7A-4596-8BCC-5CF715423894}"/>
          </ac:cxnSpMkLst>
        </pc:cxnChg>
        <pc:cxnChg chg="add">
          <ac:chgData name="Steve Kropp" userId="b63cefa4e41f8c47" providerId="LiveId" clId="{33E1A1DD-26C1-4B71-A994-BC388BC15A3C}" dt="2023-11-10T15:34:54.232" v="347" actId="26606"/>
          <ac:cxnSpMkLst>
            <pc:docMk/>
            <pc:sldMk cId="445765846" sldId="261"/>
            <ac:cxnSpMk id="1058" creationId="{4977F1E1-2B6F-4BB6-899F-67D8764D83C5}"/>
          </ac:cxnSpMkLst>
        </pc:cxnChg>
        <pc:cxnChg chg="add">
          <ac:chgData name="Steve Kropp" userId="b63cefa4e41f8c47" providerId="LiveId" clId="{33E1A1DD-26C1-4B71-A994-BC388BC15A3C}" dt="2023-11-10T15:34:54.232" v="347" actId="26606"/>
          <ac:cxnSpMkLst>
            <pc:docMk/>
            <pc:sldMk cId="445765846" sldId="261"/>
            <ac:cxnSpMk id="1061" creationId="{08499C1D-827E-4262-9D7E-C9C5D41F74D3}"/>
          </ac:cxnSpMkLst>
        </pc:cxnChg>
        <pc:cxnChg chg="add">
          <ac:chgData name="Steve Kropp" userId="b63cefa4e41f8c47" providerId="LiveId" clId="{33E1A1DD-26C1-4B71-A994-BC388BC15A3C}" dt="2023-11-10T15:34:54.232" v="347" actId="26606"/>
          <ac:cxnSpMkLst>
            <pc:docMk/>
            <pc:sldMk cId="445765846" sldId="261"/>
            <ac:cxnSpMk id="1065" creationId="{90E57DF2-FA2B-4494-B47E-8180C63267B4}"/>
          </ac:cxnSpMkLst>
        </pc:cxnChg>
      </pc:sldChg>
      <pc:sldChg chg="modSp new mod">
        <pc:chgData name="Steve Kropp" userId="b63cefa4e41f8c47" providerId="LiveId" clId="{33E1A1DD-26C1-4B71-A994-BC388BC15A3C}" dt="2023-11-11T17:45:03.002" v="605" actId="115"/>
        <pc:sldMkLst>
          <pc:docMk/>
          <pc:sldMk cId="748251465" sldId="262"/>
        </pc:sldMkLst>
        <pc:spChg chg="mod">
          <ac:chgData name="Steve Kropp" userId="b63cefa4e41f8c47" providerId="LiveId" clId="{33E1A1DD-26C1-4B71-A994-BC388BC15A3C}" dt="2023-11-11T17:34:31.188" v="445" actId="20577"/>
          <ac:spMkLst>
            <pc:docMk/>
            <pc:sldMk cId="748251465" sldId="262"/>
            <ac:spMk id="2" creationId="{B59C9D62-61C0-9DC4-10D8-44DB1B08AA6E}"/>
          </ac:spMkLst>
        </pc:spChg>
        <pc:spChg chg="mod">
          <ac:chgData name="Steve Kropp" userId="b63cefa4e41f8c47" providerId="LiveId" clId="{33E1A1DD-26C1-4B71-A994-BC388BC15A3C}" dt="2023-11-11T17:45:03.002" v="605" actId="115"/>
          <ac:spMkLst>
            <pc:docMk/>
            <pc:sldMk cId="748251465" sldId="262"/>
            <ac:spMk id="3" creationId="{DE4F32FA-BE96-72C4-B995-1E6D2FF0B5C0}"/>
          </ac:spMkLst>
        </pc:spChg>
      </pc:sldChg>
    </pc:docChg>
  </pc:docChgLst>
  <pc:docChgLst>
    <pc:chgData name="Steve" userId="b63cefa4e41f8c47" providerId="LiveId" clId="{E621E158-0561-45C1-81ED-2C440EB39934}"/>
    <pc:docChg chg="undo custSel modSld sldOrd">
      <pc:chgData name="Steve" userId="b63cefa4e41f8c47" providerId="LiveId" clId="{E621E158-0561-45C1-81ED-2C440EB39934}" dt="2023-07-25T23:35:40.008" v="62"/>
      <pc:docMkLst>
        <pc:docMk/>
      </pc:docMkLst>
      <pc:sldChg chg="modSp mod">
        <pc:chgData name="Steve" userId="b63cefa4e41f8c47" providerId="LiveId" clId="{E621E158-0561-45C1-81ED-2C440EB39934}" dt="2023-07-25T22:01:49.846" v="19" actId="1076"/>
        <pc:sldMkLst>
          <pc:docMk/>
          <pc:sldMk cId="2754414738" sldId="256"/>
        </pc:sldMkLst>
        <pc:spChg chg="mod">
          <ac:chgData name="Steve" userId="b63cefa4e41f8c47" providerId="LiveId" clId="{E621E158-0561-45C1-81ED-2C440EB39934}" dt="2023-07-25T22:01:49.846" v="19" actId="1076"/>
          <ac:spMkLst>
            <pc:docMk/>
            <pc:sldMk cId="2754414738" sldId="256"/>
            <ac:spMk id="3" creationId="{B078928D-DCD3-8121-B5A5-D32437D0DDB7}"/>
          </ac:spMkLst>
        </pc:spChg>
      </pc:sldChg>
      <pc:sldChg chg="addSp delSp modSp mod">
        <pc:chgData name="Steve" userId="b63cefa4e41f8c47" providerId="LiveId" clId="{E621E158-0561-45C1-81ED-2C440EB39934}" dt="2023-07-25T22:03:53.975" v="58" actId="1076"/>
        <pc:sldMkLst>
          <pc:docMk/>
          <pc:sldMk cId="4035149867" sldId="257"/>
        </pc:sldMkLst>
        <pc:spChg chg="mod">
          <ac:chgData name="Steve" userId="b63cefa4e41f8c47" providerId="LiveId" clId="{E621E158-0561-45C1-81ED-2C440EB39934}" dt="2023-07-25T22:03:53.975" v="58" actId="1076"/>
          <ac:spMkLst>
            <pc:docMk/>
            <pc:sldMk cId="4035149867" sldId="257"/>
            <ac:spMk id="3" creationId="{5ABA35DE-7BAD-2C9B-0AF4-A55EAD6D69A5}"/>
          </ac:spMkLst>
        </pc:spChg>
        <pc:graphicFrameChg chg="add del mod modGraphic">
          <ac:chgData name="Steve" userId="b63cefa4e41f8c47" providerId="LiveId" clId="{E621E158-0561-45C1-81ED-2C440EB39934}" dt="2023-07-25T22:02:33.646" v="37" actId="27309"/>
          <ac:graphicFrameMkLst>
            <pc:docMk/>
            <pc:sldMk cId="4035149867" sldId="257"/>
            <ac:graphicFrameMk id="6" creationId="{6106B912-B955-8696-019A-E517F4DCC138}"/>
          </ac:graphicFrameMkLst>
        </pc:graphicFrameChg>
        <pc:picChg chg="mod">
          <ac:chgData name="Steve" userId="b63cefa4e41f8c47" providerId="LiveId" clId="{E621E158-0561-45C1-81ED-2C440EB39934}" dt="2023-07-25T22:03:19.881" v="46" actId="1076"/>
          <ac:picMkLst>
            <pc:docMk/>
            <pc:sldMk cId="4035149867" sldId="257"/>
            <ac:picMk id="5" creationId="{9BB398BE-A589-A036-70FE-772B037CCA16}"/>
          </ac:picMkLst>
        </pc:picChg>
      </pc:sldChg>
      <pc:sldChg chg="addSp modSp mod ord setBg">
        <pc:chgData name="Steve" userId="b63cefa4e41f8c47" providerId="LiveId" clId="{E621E158-0561-45C1-81ED-2C440EB39934}" dt="2023-07-25T23:35:40.008" v="62"/>
        <pc:sldMkLst>
          <pc:docMk/>
          <pc:sldMk cId="2057083752" sldId="258"/>
        </pc:sldMkLst>
        <pc:spChg chg="mod">
          <ac:chgData name="Steve" userId="b63cefa4e41f8c47" providerId="LiveId" clId="{E621E158-0561-45C1-81ED-2C440EB39934}" dt="2023-07-25T03:11:33.264" v="1" actId="26606"/>
          <ac:spMkLst>
            <pc:docMk/>
            <pc:sldMk cId="2057083752" sldId="258"/>
            <ac:spMk id="2" creationId="{67EED60F-F3DD-D98B-05FA-288D6D1C4D3F}"/>
          </ac:spMkLst>
        </pc:spChg>
        <pc:spChg chg="mod">
          <ac:chgData name="Steve" userId="b63cefa4e41f8c47" providerId="LiveId" clId="{E621E158-0561-45C1-81ED-2C440EB39934}" dt="2023-07-25T03:11:33.264" v="1" actId="26606"/>
          <ac:spMkLst>
            <pc:docMk/>
            <pc:sldMk cId="2057083752" sldId="258"/>
            <ac:spMk id="3" creationId="{DD12A48C-D358-9F8C-1BC2-13FCBF42B48F}"/>
          </ac:spMkLst>
        </pc:spChg>
        <pc:spChg chg="add">
          <ac:chgData name="Steve" userId="b63cefa4e41f8c47" providerId="LiveId" clId="{E621E158-0561-45C1-81ED-2C440EB39934}" dt="2023-07-25T03:11:33.264" v="1" actId="26606"/>
          <ac:spMkLst>
            <pc:docMk/>
            <pc:sldMk cId="2057083752" sldId="258"/>
            <ac:spMk id="9" creationId="{94AB646F-3BE3-47A3-B14F-9CB84F6BF5BD}"/>
          </ac:spMkLst>
        </pc:spChg>
        <pc:picChg chg="add">
          <ac:chgData name="Steve" userId="b63cefa4e41f8c47" providerId="LiveId" clId="{E621E158-0561-45C1-81ED-2C440EB39934}" dt="2023-07-25T03:11:33.264" v="1" actId="26606"/>
          <ac:picMkLst>
            <pc:docMk/>
            <pc:sldMk cId="2057083752" sldId="258"/>
            <ac:picMk id="5" creationId="{50B70316-FB1A-77F1-CA06-7DD167BEA3AB}"/>
          </ac:picMkLst>
        </pc:picChg>
        <pc:picChg chg="add">
          <ac:chgData name="Steve" userId="b63cefa4e41f8c47" providerId="LiveId" clId="{E621E158-0561-45C1-81ED-2C440EB39934}" dt="2023-07-25T03:11:33.264" v="1" actId="26606"/>
          <ac:picMkLst>
            <pc:docMk/>
            <pc:sldMk cId="2057083752" sldId="258"/>
            <ac:picMk id="11" creationId="{E0BE7827-5B1A-4F37-BF70-19F7C5C6BDEB}"/>
          </ac:picMkLst>
        </pc:picChg>
      </pc:sldChg>
      <pc:sldChg chg="addSp delSp modSp mod">
        <pc:chgData name="Steve" userId="b63cefa4e41f8c47" providerId="LiveId" clId="{E621E158-0561-45C1-81ED-2C440EB39934}" dt="2023-07-25T17:17:49.715" v="15" actId="403"/>
        <pc:sldMkLst>
          <pc:docMk/>
          <pc:sldMk cId="3146856348" sldId="260"/>
        </pc:sldMkLst>
        <pc:spChg chg="mod">
          <ac:chgData name="Steve" userId="b63cefa4e41f8c47" providerId="LiveId" clId="{E621E158-0561-45C1-81ED-2C440EB39934}" dt="2023-07-25T03:12:00.367" v="2" actId="255"/>
          <ac:spMkLst>
            <pc:docMk/>
            <pc:sldMk cId="3146856348" sldId="260"/>
            <ac:spMk id="7" creationId="{9F5528CF-1B5A-555B-1051-EF37B446A48B}"/>
          </ac:spMkLst>
        </pc:spChg>
        <pc:spChg chg="del">
          <ac:chgData name="Steve" userId="b63cefa4e41f8c47" providerId="LiveId" clId="{E621E158-0561-45C1-81ED-2C440EB39934}" dt="2023-07-25T03:08:05.302" v="0" actId="26606"/>
          <ac:spMkLst>
            <pc:docMk/>
            <pc:sldMk cId="3146856348" sldId="260"/>
            <ac:spMk id="8" creationId="{F14BA6AA-6981-A08A-AD58-75731684C091}"/>
          </ac:spMkLst>
        </pc:spChg>
        <pc:spChg chg="mod">
          <ac:chgData name="Steve" userId="b63cefa4e41f8c47" providerId="LiveId" clId="{E621E158-0561-45C1-81ED-2C440EB39934}" dt="2023-07-25T17:17:49.715" v="15" actId="403"/>
          <ac:spMkLst>
            <pc:docMk/>
            <pc:sldMk cId="3146856348" sldId="260"/>
            <ac:spMk id="9" creationId="{220B4106-D2CA-D7AB-F980-4B76F0284CA9}"/>
          </ac:spMkLst>
        </pc:spChg>
        <pc:graphicFrameChg chg="add">
          <ac:chgData name="Steve" userId="b63cefa4e41f8c47" providerId="LiveId" clId="{E621E158-0561-45C1-81ED-2C440EB39934}" dt="2023-07-25T03:08:05.302" v="0" actId="26606"/>
          <ac:graphicFrameMkLst>
            <pc:docMk/>
            <pc:sldMk cId="3146856348" sldId="260"/>
            <ac:graphicFrameMk id="11" creationId="{9857F32F-24C9-AF75-E677-20EC979B0C35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restoredgospel.com/Scriptures1/Shell_Context_Classic.php?ScriptureID=31190&amp;ContextSearch=0&amp;ChapterSearch=0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restoredgospel.com/Scriptures1/Shell_Context_Classic.php?ScriptureID=31190&amp;ContextSearch=0&amp;ChapterSearch=0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1C5396-5CDB-44DE-852B-5D7CE25826B7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14AC51-96B1-48FB-9963-43F4A68985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Non-verbal communication is 58%</a:t>
          </a:r>
        </a:p>
      </dgm:t>
    </dgm:pt>
    <dgm:pt modelId="{E807618E-3BA7-4429-9B68-A786785FB87A}" type="parTrans" cxnId="{4DBB8F12-1A35-4FDB-9D79-3B38B1D20361}">
      <dgm:prSet/>
      <dgm:spPr/>
      <dgm:t>
        <a:bodyPr/>
        <a:lstStyle/>
        <a:p>
          <a:endParaRPr lang="en-US"/>
        </a:p>
      </dgm:t>
    </dgm:pt>
    <dgm:pt modelId="{CB71B391-D868-45C6-BF22-7F23C9CF0E0F}" type="sibTrans" cxnId="{4DBB8F12-1A35-4FDB-9D79-3B38B1D20361}">
      <dgm:prSet/>
      <dgm:spPr/>
      <dgm:t>
        <a:bodyPr/>
        <a:lstStyle/>
        <a:p>
          <a:endParaRPr lang="en-US"/>
        </a:p>
      </dgm:t>
    </dgm:pt>
    <dgm:pt modelId="{90EC5C84-4EE8-4C3B-BB1D-B9D6D45270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Tone of voice is 35%</a:t>
          </a:r>
        </a:p>
      </dgm:t>
    </dgm:pt>
    <dgm:pt modelId="{05DD0F31-B369-4508-B3DC-6ABCC4CE26C0}" type="parTrans" cxnId="{E3F61BF1-5673-4B2C-890B-050B0A4DBABD}">
      <dgm:prSet/>
      <dgm:spPr/>
      <dgm:t>
        <a:bodyPr/>
        <a:lstStyle/>
        <a:p>
          <a:endParaRPr lang="en-US"/>
        </a:p>
      </dgm:t>
    </dgm:pt>
    <dgm:pt modelId="{DABB7A4F-9024-4725-AA63-EAEE99C88C2D}" type="sibTrans" cxnId="{E3F61BF1-5673-4B2C-890B-050B0A4DBABD}">
      <dgm:prSet/>
      <dgm:spPr/>
      <dgm:t>
        <a:bodyPr/>
        <a:lstStyle/>
        <a:p>
          <a:endParaRPr lang="en-US"/>
        </a:p>
      </dgm:t>
    </dgm:pt>
    <dgm:pt modelId="{658BAA78-FCBB-4899-A23B-F338DF76EB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Words are 7%</a:t>
          </a:r>
        </a:p>
      </dgm:t>
    </dgm:pt>
    <dgm:pt modelId="{1ECA994F-9952-4FA7-AB2B-DBAC586558D0}" type="parTrans" cxnId="{A6583DB7-FABD-4ABC-9867-5585B7B6C54E}">
      <dgm:prSet/>
      <dgm:spPr/>
      <dgm:t>
        <a:bodyPr/>
        <a:lstStyle/>
        <a:p>
          <a:endParaRPr lang="en-US"/>
        </a:p>
      </dgm:t>
    </dgm:pt>
    <dgm:pt modelId="{8F91321E-487E-49D6-9B27-68492FF856A1}" type="sibTrans" cxnId="{A6583DB7-FABD-4ABC-9867-5585B7B6C54E}">
      <dgm:prSet/>
      <dgm:spPr/>
      <dgm:t>
        <a:bodyPr/>
        <a:lstStyle/>
        <a:p>
          <a:endParaRPr lang="en-US"/>
        </a:p>
      </dgm:t>
    </dgm:pt>
    <dgm:pt modelId="{C391B984-D1F1-485C-A330-C15F876F2AAD}" type="pres">
      <dgm:prSet presAssocID="{3B1C5396-5CDB-44DE-852B-5D7CE25826B7}" presName="root" presStyleCnt="0">
        <dgm:presLayoutVars>
          <dgm:dir/>
          <dgm:resizeHandles val="exact"/>
        </dgm:presLayoutVars>
      </dgm:prSet>
      <dgm:spPr/>
    </dgm:pt>
    <dgm:pt modelId="{F70134C7-30F2-4605-A5E6-CCDA1AED613E}" type="pres">
      <dgm:prSet presAssocID="{AD14AC51-96B1-48FB-9963-43F4A6898566}" presName="compNode" presStyleCnt="0"/>
      <dgm:spPr/>
    </dgm:pt>
    <dgm:pt modelId="{0CD43C47-D772-4252-ACBC-484A034C24D7}" type="pres">
      <dgm:prSet presAssocID="{AD14AC51-96B1-48FB-9963-43F4A689856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44E401CB-1629-46A2-B2D6-EE949D343922}" type="pres">
      <dgm:prSet presAssocID="{AD14AC51-96B1-48FB-9963-43F4A6898566}" presName="spaceRect" presStyleCnt="0"/>
      <dgm:spPr/>
    </dgm:pt>
    <dgm:pt modelId="{11D5AD9D-A298-47AF-B546-FA8C16BAD746}" type="pres">
      <dgm:prSet presAssocID="{AD14AC51-96B1-48FB-9963-43F4A6898566}" presName="textRect" presStyleLbl="revTx" presStyleIdx="0" presStyleCnt="3">
        <dgm:presLayoutVars>
          <dgm:chMax val="1"/>
          <dgm:chPref val="1"/>
        </dgm:presLayoutVars>
      </dgm:prSet>
      <dgm:spPr/>
    </dgm:pt>
    <dgm:pt modelId="{23DA462D-E5FD-4418-AEF8-E0DC36A35157}" type="pres">
      <dgm:prSet presAssocID="{CB71B391-D868-45C6-BF22-7F23C9CF0E0F}" presName="sibTrans" presStyleCnt="0"/>
      <dgm:spPr/>
    </dgm:pt>
    <dgm:pt modelId="{F03717BD-7D8B-4935-894D-02A4FA0396B7}" type="pres">
      <dgm:prSet presAssocID="{90EC5C84-4EE8-4C3B-BB1D-B9D6D4527022}" presName="compNode" presStyleCnt="0"/>
      <dgm:spPr/>
    </dgm:pt>
    <dgm:pt modelId="{ACBB09AF-67F9-4744-B09B-D624B1E840ED}" type="pres">
      <dgm:prSet presAssocID="{90EC5C84-4EE8-4C3B-BB1D-B9D6D452702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EC8B7D32-E29D-4CC7-B4FC-646250D2E508}" type="pres">
      <dgm:prSet presAssocID="{90EC5C84-4EE8-4C3B-BB1D-B9D6D4527022}" presName="spaceRect" presStyleCnt="0"/>
      <dgm:spPr/>
    </dgm:pt>
    <dgm:pt modelId="{5673322F-7F7B-4195-BF98-A4988D8F6685}" type="pres">
      <dgm:prSet presAssocID="{90EC5C84-4EE8-4C3B-BB1D-B9D6D4527022}" presName="textRect" presStyleLbl="revTx" presStyleIdx="1" presStyleCnt="3">
        <dgm:presLayoutVars>
          <dgm:chMax val="1"/>
          <dgm:chPref val="1"/>
        </dgm:presLayoutVars>
      </dgm:prSet>
      <dgm:spPr/>
    </dgm:pt>
    <dgm:pt modelId="{78343E4D-2EA0-4F41-B18C-5946F67BE387}" type="pres">
      <dgm:prSet presAssocID="{DABB7A4F-9024-4725-AA63-EAEE99C88C2D}" presName="sibTrans" presStyleCnt="0"/>
      <dgm:spPr/>
    </dgm:pt>
    <dgm:pt modelId="{FA9FD50D-F587-4743-8E49-2327049996E0}" type="pres">
      <dgm:prSet presAssocID="{658BAA78-FCBB-4899-A23B-F338DF76EB9E}" presName="compNode" presStyleCnt="0"/>
      <dgm:spPr/>
    </dgm:pt>
    <dgm:pt modelId="{09D617DD-0BB6-4A62-95AE-4A2576A4753A}" type="pres">
      <dgm:prSet presAssocID="{658BAA78-FCBB-4899-A23B-F338DF76EB9E}" presName="iconRect" presStyleLbl="node1" presStyleIdx="2" presStyleCnt="3" custScaleY="6696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96F70975-DB7B-4404-994D-9502628D60DE}" type="pres">
      <dgm:prSet presAssocID="{658BAA78-FCBB-4899-A23B-F338DF76EB9E}" presName="spaceRect" presStyleCnt="0"/>
      <dgm:spPr/>
    </dgm:pt>
    <dgm:pt modelId="{88F09504-BB91-43E0-BC2A-E9417EECED19}" type="pres">
      <dgm:prSet presAssocID="{658BAA78-FCBB-4899-A23B-F338DF76EB9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DBB8F12-1A35-4FDB-9D79-3B38B1D20361}" srcId="{3B1C5396-5CDB-44DE-852B-5D7CE25826B7}" destId="{AD14AC51-96B1-48FB-9963-43F4A6898566}" srcOrd="0" destOrd="0" parTransId="{E807618E-3BA7-4429-9B68-A786785FB87A}" sibTransId="{CB71B391-D868-45C6-BF22-7F23C9CF0E0F}"/>
    <dgm:cxn modelId="{7E9E1D38-7F5C-40CE-9566-118DE1D00517}" type="presOf" srcId="{658BAA78-FCBB-4899-A23B-F338DF76EB9E}" destId="{88F09504-BB91-43E0-BC2A-E9417EECED19}" srcOrd="0" destOrd="0" presId="urn:microsoft.com/office/officeart/2018/2/layout/IconLabelList"/>
    <dgm:cxn modelId="{A6583DB7-FABD-4ABC-9867-5585B7B6C54E}" srcId="{3B1C5396-5CDB-44DE-852B-5D7CE25826B7}" destId="{658BAA78-FCBB-4899-A23B-F338DF76EB9E}" srcOrd="2" destOrd="0" parTransId="{1ECA994F-9952-4FA7-AB2B-DBAC586558D0}" sibTransId="{8F91321E-487E-49D6-9B27-68492FF856A1}"/>
    <dgm:cxn modelId="{ABA3D0C3-FAFC-4806-8322-B22E4C429000}" type="presOf" srcId="{90EC5C84-4EE8-4C3B-BB1D-B9D6D4527022}" destId="{5673322F-7F7B-4195-BF98-A4988D8F6685}" srcOrd="0" destOrd="0" presId="urn:microsoft.com/office/officeart/2018/2/layout/IconLabelList"/>
    <dgm:cxn modelId="{4F8F05C4-CAB6-4BC5-B980-DFAC27D15768}" type="presOf" srcId="{3B1C5396-5CDB-44DE-852B-5D7CE25826B7}" destId="{C391B984-D1F1-485C-A330-C15F876F2AAD}" srcOrd="0" destOrd="0" presId="urn:microsoft.com/office/officeart/2018/2/layout/IconLabelList"/>
    <dgm:cxn modelId="{B2DB89D2-6CA6-45D8-9BAF-2D17AE1D94A3}" type="presOf" srcId="{AD14AC51-96B1-48FB-9963-43F4A6898566}" destId="{11D5AD9D-A298-47AF-B546-FA8C16BAD746}" srcOrd="0" destOrd="0" presId="urn:microsoft.com/office/officeart/2018/2/layout/IconLabelList"/>
    <dgm:cxn modelId="{E3F61BF1-5673-4B2C-890B-050B0A4DBABD}" srcId="{3B1C5396-5CDB-44DE-852B-5D7CE25826B7}" destId="{90EC5C84-4EE8-4C3B-BB1D-B9D6D4527022}" srcOrd="1" destOrd="0" parTransId="{05DD0F31-B369-4508-B3DC-6ABCC4CE26C0}" sibTransId="{DABB7A4F-9024-4725-AA63-EAEE99C88C2D}"/>
    <dgm:cxn modelId="{29978566-6E88-4929-9199-E6F5AE44C265}" type="presParOf" srcId="{C391B984-D1F1-485C-A330-C15F876F2AAD}" destId="{F70134C7-30F2-4605-A5E6-CCDA1AED613E}" srcOrd="0" destOrd="0" presId="urn:microsoft.com/office/officeart/2018/2/layout/IconLabelList"/>
    <dgm:cxn modelId="{53CDF7BC-2E77-4A95-BDAC-08AA9C27A58C}" type="presParOf" srcId="{F70134C7-30F2-4605-A5E6-CCDA1AED613E}" destId="{0CD43C47-D772-4252-ACBC-484A034C24D7}" srcOrd="0" destOrd="0" presId="urn:microsoft.com/office/officeart/2018/2/layout/IconLabelList"/>
    <dgm:cxn modelId="{A5ADBF99-CA22-43E5-A4E2-1FB4C4FBE60A}" type="presParOf" srcId="{F70134C7-30F2-4605-A5E6-CCDA1AED613E}" destId="{44E401CB-1629-46A2-B2D6-EE949D343922}" srcOrd="1" destOrd="0" presId="urn:microsoft.com/office/officeart/2018/2/layout/IconLabelList"/>
    <dgm:cxn modelId="{616CDA86-6883-48D1-896B-D7B3CB968B2D}" type="presParOf" srcId="{F70134C7-30F2-4605-A5E6-CCDA1AED613E}" destId="{11D5AD9D-A298-47AF-B546-FA8C16BAD746}" srcOrd="2" destOrd="0" presId="urn:microsoft.com/office/officeart/2018/2/layout/IconLabelList"/>
    <dgm:cxn modelId="{9BE4E23D-E7CC-4D28-9F80-B2674B0BB516}" type="presParOf" srcId="{C391B984-D1F1-485C-A330-C15F876F2AAD}" destId="{23DA462D-E5FD-4418-AEF8-E0DC36A35157}" srcOrd="1" destOrd="0" presId="urn:microsoft.com/office/officeart/2018/2/layout/IconLabelList"/>
    <dgm:cxn modelId="{92D6181D-7E7C-48B1-A5FE-497B4709E925}" type="presParOf" srcId="{C391B984-D1F1-485C-A330-C15F876F2AAD}" destId="{F03717BD-7D8B-4935-894D-02A4FA0396B7}" srcOrd="2" destOrd="0" presId="urn:microsoft.com/office/officeart/2018/2/layout/IconLabelList"/>
    <dgm:cxn modelId="{E88DA7A2-3AC3-4245-A4A9-22FC71E1EAEB}" type="presParOf" srcId="{F03717BD-7D8B-4935-894D-02A4FA0396B7}" destId="{ACBB09AF-67F9-4744-B09B-D624B1E840ED}" srcOrd="0" destOrd="0" presId="urn:microsoft.com/office/officeart/2018/2/layout/IconLabelList"/>
    <dgm:cxn modelId="{64B5DAFA-4A9B-4D03-9F91-F2928DA00585}" type="presParOf" srcId="{F03717BD-7D8B-4935-894D-02A4FA0396B7}" destId="{EC8B7D32-E29D-4CC7-B4FC-646250D2E508}" srcOrd="1" destOrd="0" presId="urn:microsoft.com/office/officeart/2018/2/layout/IconLabelList"/>
    <dgm:cxn modelId="{506817DD-FD08-4349-BCFB-33C28BC58BDC}" type="presParOf" srcId="{F03717BD-7D8B-4935-894D-02A4FA0396B7}" destId="{5673322F-7F7B-4195-BF98-A4988D8F6685}" srcOrd="2" destOrd="0" presId="urn:microsoft.com/office/officeart/2018/2/layout/IconLabelList"/>
    <dgm:cxn modelId="{5F236DA2-6CC0-4518-9DA5-93CACEBA3F5A}" type="presParOf" srcId="{C391B984-D1F1-485C-A330-C15F876F2AAD}" destId="{78343E4D-2EA0-4F41-B18C-5946F67BE387}" srcOrd="3" destOrd="0" presId="urn:microsoft.com/office/officeart/2018/2/layout/IconLabelList"/>
    <dgm:cxn modelId="{ED3D8783-6A53-4EF0-BC40-ACF330F2AA87}" type="presParOf" srcId="{C391B984-D1F1-485C-A330-C15F876F2AAD}" destId="{FA9FD50D-F587-4743-8E49-2327049996E0}" srcOrd="4" destOrd="0" presId="urn:microsoft.com/office/officeart/2018/2/layout/IconLabelList"/>
    <dgm:cxn modelId="{E2D9F786-FF3A-437B-97FE-470E0B16C642}" type="presParOf" srcId="{FA9FD50D-F587-4743-8E49-2327049996E0}" destId="{09D617DD-0BB6-4A62-95AE-4A2576A4753A}" srcOrd="0" destOrd="0" presId="urn:microsoft.com/office/officeart/2018/2/layout/IconLabelList"/>
    <dgm:cxn modelId="{27DAC5B6-3A9C-4C3A-9A02-2E6D9355A3D8}" type="presParOf" srcId="{FA9FD50D-F587-4743-8E49-2327049996E0}" destId="{96F70975-DB7B-4404-994D-9502628D60DE}" srcOrd="1" destOrd="0" presId="urn:microsoft.com/office/officeart/2018/2/layout/IconLabelList"/>
    <dgm:cxn modelId="{896E11DB-03EF-44E1-BB84-8E0FD12EC3C9}" type="presParOf" srcId="{FA9FD50D-F587-4743-8E49-2327049996E0}" destId="{88F09504-BB91-43E0-BC2A-E9417EECED1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59A80F-80E0-4B78-9267-3369A84472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6F46D03-5230-4829-A8B1-B2757D7D09A3}">
      <dgm:prSet/>
      <dgm:spPr/>
      <dgm:t>
        <a:bodyPr/>
        <a:lstStyle/>
        <a:p>
          <a:r>
            <a:rPr lang="en-US"/>
            <a:t>God.’s word is full of examples of how we are to approach our lives together as husband and wife.</a:t>
          </a:r>
        </a:p>
      </dgm:t>
    </dgm:pt>
    <dgm:pt modelId="{6E209A98-EDDA-47E4-805A-CB6A8E917D86}" type="parTrans" cxnId="{ADEC90A0-56E6-4FD5-96B3-EA1BD962C872}">
      <dgm:prSet/>
      <dgm:spPr/>
      <dgm:t>
        <a:bodyPr/>
        <a:lstStyle/>
        <a:p>
          <a:endParaRPr lang="en-US"/>
        </a:p>
      </dgm:t>
    </dgm:pt>
    <dgm:pt modelId="{644E6996-9577-46DF-9923-28DC8BA4F059}" type="sibTrans" cxnId="{ADEC90A0-56E6-4FD5-96B3-EA1BD962C872}">
      <dgm:prSet/>
      <dgm:spPr/>
      <dgm:t>
        <a:bodyPr/>
        <a:lstStyle/>
        <a:p>
          <a:endParaRPr lang="en-US"/>
        </a:p>
      </dgm:t>
    </dgm:pt>
    <dgm:pt modelId="{3B92FB60-6885-40F6-A5CF-660C3AD61236}">
      <dgm:prSet/>
      <dgm:spPr/>
      <dgm:t>
        <a:bodyPr/>
        <a:lstStyle/>
        <a:p>
          <a:r>
            <a:rPr lang="en-US"/>
            <a:t>Ephesians 4:29</a:t>
          </a:r>
        </a:p>
      </dgm:t>
    </dgm:pt>
    <dgm:pt modelId="{0BAFB926-D848-47F6-8E71-A890BFD21C1B}" type="parTrans" cxnId="{5E719FB2-0160-4404-90B5-165B21187966}">
      <dgm:prSet/>
      <dgm:spPr/>
      <dgm:t>
        <a:bodyPr/>
        <a:lstStyle/>
        <a:p>
          <a:endParaRPr lang="en-US"/>
        </a:p>
      </dgm:t>
    </dgm:pt>
    <dgm:pt modelId="{A0C097DA-5EF8-4073-924B-27C9F9867C5B}" type="sibTrans" cxnId="{5E719FB2-0160-4404-90B5-165B21187966}">
      <dgm:prSet/>
      <dgm:spPr/>
      <dgm:t>
        <a:bodyPr/>
        <a:lstStyle/>
        <a:p>
          <a:endParaRPr lang="en-US"/>
        </a:p>
      </dgm:t>
    </dgm:pt>
    <dgm:pt modelId="{4FA313D2-A3A7-4A0B-85DD-41494F3E6538}">
      <dgm:prSet/>
      <dgm:spPr/>
      <dgm:t>
        <a:bodyPr/>
        <a:lstStyle/>
        <a:p>
          <a:r>
            <a:rPr lang="en-US"/>
            <a:t>James 1:19  ; 1 Peter 3</a:t>
          </a:r>
        </a:p>
      </dgm:t>
    </dgm:pt>
    <dgm:pt modelId="{3578C186-1217-41CD-8BC8-8A71FF752E0F}" type="parTrans" cxnId="{7E490F73-CE28-414B-ADA3-D8CB0F92475A}">
      <dgm:prSet/>
      <dgm:spPr/>
      <dgm:t>
        <a:bodyPr/>
        <a:lstStyle/>
        <a:p>
          <a:endParaRPr lang="en-US"/>
        </a:p>
      </dgm:t>
    </dgm:pt>
    <dgm:pt modelId="{29DFEDD3-C140-48CA-8467-50225999894A}" type="sibTrans" cxnId="{7E490F73-CE28-414B-ADA3-D8CB0F92475A}">
      <dgm:prSet/>
      <dgm:spPr/>
      <dgm:t>
        <a:bodyPr/>
        <a:lstStyle/>
        <a:p>
          <a:endParaRPr lang="en-US"/>
        </a:p>
      </dgm:t>
    </dgm:pt>
    <dgm:pt modelId="{DAB7E7D3-B363-41CC-B905-28728AA42C5B}">
      <dgm:prSet/>
      <dgm:spPr/>
      <dgm:t>
        <a:bodyPr/>
        <a:lstStyle/>
        <a:p>
          <a:r>
            <a:rPr lang="en-US"/>
            <a:t>Intro: Duty of wives and husbands -- Unity and love enjoined.</a:t>
          </a:r>
        </a:p>
      </dgm:t>
    </dgm:pt>
    <dgm:pt modelId="{3A23CE88-3394-4A58-9136-6BCB5958AF8D}" type="parTrans" cxnId="{E5DAD567-DB98-4711-90EE-A9B7D568BF61}">
      <dgm:prSet/>
      <dgm:spPr/>
      <dgm:t>
        <a:bodyPr/>
        <a:lstStyle/>
        <a:p>
          <a:endParaRPr lang="en-US"/>
        </a:p>
      </dgm:t>
    </dgm:pt>
    <dgm:pt modelId="{B19F8028-D7FA-42A5-A159-566B1602515F}" type="sibTrans" cxnId="{E5DAD567-DB98-4711-90EE-A9B7D568BF61}">
      <dgm:prSet/>
      <dgm:spPr/>
      <dgm:t>
        <a:bodyPr/>
        <a:lstStyle/>
        <a:p>
          <a:endParaRPr lang="en-US"/>
        </a:p>
      </dgm:t>
    </dgm:pt>
    <dgm:pt modelId="{101A9F32-21E4-4631-9C2F-452CD8E3027F}">
      <dgm:prSet/>
      <dgm:spPr/>
      <dgm:t>
        <a:bodyPr/>
        <a:lstStyle/>
        <a:p>
          <a:r>
            <a:rPr lang="en-US"/>
            <a:t>Please don’t allow yourself to have a foolish marriage.</a:t>
          </a:r>
        </a:p>
      </dgm:t>
    </dgm:pt>
    <dgm:pt modelId="{C9102BA7-43F3-42D8-86C4-9B7DE47E579C}" type="parTrans" cxnId="{43B5CF33-7D65-4A03-BCB5-732000F70141}">
      <dgm:prSet/>
      <dgm:spPr/>
      <dgm:t>
        <a:bodyPr/>
        <a:lstStyle/>
        <a:p>
          <a:endParaRPr lang="en-US"/>
        </a:p>
      </dgm:t>
    </dgm:pt>
    <dgm:pt modelId="{6BE1246F-9D3B-451A-8131-B6AACC74CD0F}" type="sibTrans" cxnId="{43B5CF33-7D65-4A03-BCB5-732000F70141}">
      <dgm:prSet/>
      <dgm:spPr/>
      <dgm:t>
        <a:bodyPr/>
        <a:lstStyle/>
        <a:p>
          <a:endParaRPr lang="en-US"/>
        </a:p>
      </dgm:t>
    </dgm:pt>
    <dgm:pt modelId="{767B658C-14D9-4F92-BBCB-4824B9BFDF10}">
      <dgm:prSet/>
      <dgm:spPr/>
      <dgm:t>
        <a:bodyPr/>
        <a:lstStyle/>
        <a:p>
          <a:r>
            <a:rPr lang="en-US" b="1" i="0">
              <a:hlinkClick xmlns:r="http://schemas.openxmlformats.org/officeDocument/2006/relationships" r:id="rId1"/>
            </a:rPr>
            <a:t>Titus 3:3</a:t>
          </a:r>
          <a:r>
            <a:rPr lang="en-US" b="0" i="0"/>
            <a:t> For we ourselves also were sometimes </a:t>
          </a:r>
          <a:r>
            <a:rPr lang="en-US" b="1" i="0"/>
            <a:t>foolish</a:t>
          </a:r>
          <a:r>
            <a:rPr lang="en-US" b="0" i="0"/>
            <a:t>, disobedient, deceived, serving divers lusts and pleasures, living in malice and envy, hateful, and hating one another.</a:t>
          </a:r>
          <a:endParaRPr lang="en-US"/>
        </a:p>
      </dgm:t>
    </dgm:pt>
    <dgm:pt modelId="{77D164D1-1DB6-4BE7-B976-76D561B7002E}" type="parTrans" cxnId="{3B57D04B-4771-4F57-BB7C-1341F3EF1DD4}">
      <dgm:prSet/>
      <dgm:spPr/>
      <dgm:t>
        <a:bodyPr/>
        <a:lstStyle/>
        <a:p>
          <a:endParaRPr lang="en-US"/>
        </a:p>
      </dgm:t>
    </dgm:pt>
    <dgm:pt modelId="{71D12B31-83D0-41A8-BE3B-50FBDBE39542}" type="sibTrans" cxnId="{3B57D04B-4771-4F57-BB7C-1341F3EF1DD4}">
      <dgm:prSet/>
      <dgm:spPr/>
      <dgm:t>
        <a:bodyPr/>
        <a:lstStyle/>
        <a:p>
          <a:endParaRPr lang="en-US"/>
        </a:p>
      </dgm:t>
    </dgm:pt>
    <dgm:pt modelId="{1C6A162C-AC0D-4131-8B2C-BE279878AA48}">
      <dgm:prSet/>
      <dgm:spPr/>
      <dgm:t>
        <a:bodyPr/>
        <a:lstStyle/>
        <a:p>
          <a:r>
            <a:rPr lang="en-US"/>
            <a:t>1 Likewise, ye wives, be in subjection to your own husbands; that, if any obey not the word, they also may without the word be won by the conduct of the wives; 2 While they behold your chaste conduct coupled with fear.</a:t>
          </a:r>
        </a:p>
      </dgm:t>
    </dgm:pt>
    <dgm:pt modelId="{73298AEE-925C-402F-B528-740C82AC1F0B}" type="parTrans" cxnId="{8E6A3328-5D68-4F45-AE45-8914883A437C}">
      <dgm:prSet/>
      <dgm:spPr/>
      <dgm:t>
        <a:bodyPr/>
        <a:lstStyle/>
        <a:p>
          <a:endParaRPr lang="en-US"/>
        </a:p>
      </dgm:t>
    </dgm:pt>
    <dgm:pt modelId="{61DD33DE-5540-4CC0-B127-244B32D03D01}" type="sibTrans" cxnId="{8E6A3328-5D68-4F45-AE45-8914883A437C}">
      <dgm:prSet/>
      <dgm:spPr/>
      <dgm:t>
        <a:bodyPr/>
        <a:lstStyle/>
        <a:p>
          <a:endParaRPr lang="en-US"/>
        </a:p>
      </dgm:t>
    </dgm:pt>
    <dgm:pt modelId="{D879592E-E092-4C81-8137-172A2C0E13F1}" type="pres">
      <dgm:prSet presAssocID="{4E59A80F-80E0-4B78-9267-3369A84472D0}" presName="linear" presStyleCnt="0">
        <dgm:presLayoutVars>
          <dgm:animLvl val="lvl"/>
          <dgm:resizeHandles val="exact"/>
        </dgm:presLayoutVars>
      </dgm:prSet>
      <dgm:spPr/>
    </dgm:pt>
    <dgm:pt modelId="{B5F8B8AD-67C7-444A-8A20-D7F1BDB9E111}" type="pres">
      <dgm:prSet presAssocID="{A6F46D03-5230-4829-A8B1-B2757D7D09A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38858F8D-CBCA-4079-955A-23F10E67A59F}" type="pres">
      <dgm:prSet presAssocID="{644E6996-9577-46DF-9923-28DC8BA4F059}" presName="spacer" presStyleCnt="0"/>
      <dgm:spPr/>
    </dgm:pt>
    <dgm:pt modelId="{6C3DFB26-0391-4EFE-BC63-44445575B8F3}" type="pres">
      <dgm:prSet presAssocID="{3B92FB60-6885-40F6-A5CF-660C3AD6123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8879E295-23AC-4261-A58A-1520935ECFEC}" type="pres">
      <dgm:prSet presAssocID="{A0C097DA-5EF8-4073-924B-27C9F9867C5B}" presName="spacer" presStyleCnt="0"/>
      <dgm:spPr/>
    </dgm:pt>
    <dgm:pt modelId="{BA9FAA55-DA58-443C-9B12-F49F72244B28}" type="pres">
      <dgm:prSet presAssocID="{4FA313D2-A3A7-4A0B-85DD-41494F3E653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85497FE-C7BF-4BDD-B726-00970E316B8C}" type="pres">
      <dgm:prSet presAssocID="{29DFEDD3-C140-48CA-8467-50225999894A}" presName="spacer" presStyleCnt="0"/>
      <dgm:spPr/>
    </dgm:pt>
    <dgm:pt modelId="{01D423A3-8D98-4A3E-911B-A2EE428340AC}" type="pres">
      <dgm:prSet presAssocID="{DAB7E7D3-B363-41CC-B905-28728AA42C5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A791243-AE90-422B-B8D8-62561709F5AA}" type="pres">
      <dgm:prSet presAssocID="{B19F8028-D7FA-42A5-A159-566B1602515F}" presName="spacer" presStyleCnt="0"/>
      <dgm:spPr/>
    </dgm:pt>
    <dgm:pt modelId="{EC12B108-942C-4066-97A6-A422656EAE54}" type="pres">
      <dgm:prSet presAssocID="{101A9F32-21E4-4631-9C2F-452CD8E3027F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7E1259F-432F-4314-B8CF-AC1FA5A7FD55}" type="pres">
      <dgm:prSet presAssocID="{6BE1246F-9D3B-451A-8131-B6AACC74CD0F}" presName="spacer" presStyleCnt="0"/>
      <dgm:spPr/>
    </dgm:pt>
    <dgm:pt modelId="{0C99D00A-C0DF-4BB8-A866-F5AAC2EE83FF}" type="pres">
      <dgm:prSet presAssocID="{767B658C-14D9-4F92-BBCB-4824B9BFDF10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0E7CA896-BCF3-428E-B132-1063B55A6E12}" type="pres">
      <dgm:prSet presAssocID="{71D12B31-83D0-41A8-BE3B-50FBDBE39542}" presName="spacer" presStyleCnt="0"/>
      <dgm:spPr/>
    </dgm:pt>
    <dgm:pt modelId="{0B5986AA-1819-4B67-95B2-64958E6248FB}" type="pres">
      <dgm:prSet presAssocID="{1C6A162C-AC0D-4131-8B2C-BE279878AA48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3688012-A47D-4CD6-A45D-44953C229D7F}" type="presOf" srcId="{DAB7E7D3-B363-41CC-B905-28728AA42C5B}" destId="{01D423A3-8D98-4A3E-911B-A2EE428340AC}" srcOrd="0" destOrd="0" presId="urn:microsoft.com/office/officeart/2005/8/layout/vList2"/>
    <dgm:cxn modelId="{ED64CC1A-E5D6-4EC2-B4F7-C5FEE6CE0D55}" type="presOf" srcId="{1C6A162C-AC0D-4131-8B2C-BE279878AA48}" destId="{0B5986AA-1819-4B67-95B2-64958E6248FB}" srcOrd="0" destOrd="0" presId="urn:microsoft.com/office/officeart/2005/8/layout/vList2"/>
    <dgm:cxn modelId="{8E6A3328-5D68-4F45-AE45-8914883A437C}" srcId="{4E59A80F-80E0-4B78-9267-3369A84472D0}" destId="{1C6A162C-AC0D-4131-8B2C-BE279878AA48}" srcOrd="6" destOrd="0" parTransId="{73298AEE-925C-402F-B528-740C82AC1F0B}" sibTransId="{61DD33DE-5540-4CC0-B127-244B32D03D01}"/>
    <dgm:cxn modelId="{43B5CF33-7D65-4A03-BCB5-732000F70141}" srcId="{4E59A80F-80E0-4B78-9267-3369A84472D0}" destId="{101A9F32-21E4-4631-9C2F-452CD8E3027F}" srcOrd="4" destOrd="0" parTransId="{C9102BA7-43F3-42D8-86C4-9B7DE47E579C}" sibTransId="{6BE1246F-9D3B-451A-8131-B6AACC74CD0F}"/>
    <dgm:cxn modelId="{5D9B5E3F-B48A-44A4-B56C-589FE3656047}" type="presOf" srcId="{4FA313D2-A3A7-4A0B-85DD-41494F3E6538}" destId="{BA9FAA55-DA58-443C-9B12-F49F72244B28}" srcOrd="0" destOrd="0" presId="urn:microsoft.com/office/officeart/2005/8/layout/vList2"/>
    <dgm:cxn modelId="{FDF3425D-51A7-46CF-B7CE-E030C31CEEA2}" type="presOf" srcId="{4E59A80F-80E0-4B78-9267-3369A84472D0}" destId="{D879592E-E092-4C81-8137-172A2C0E13F1}" srcOrd="0" destOrd="0" presId="urn:microsoft.com/office/officeart/2005/8/layout/vList2"/>
    <dgm:cxn modelId="{E5DAD567-DB98-4711-90EE-A9B7D568BF61}" srcId="{4E59A80F-80E0-4B78-9267-3369A84472D0}" destId="{DAB7E7D3-B363-41CC-B905-28728AA42C5B}" srcOrd="3" destOrd="0" parTransId="{3A23CE88-3394-4A58-9136-6BCB5958AF8D}" sibTransId="{B19F8028-D7FA-42A5-A159-566B1602515F}"/>
    <dgm:cxn modelId="{4485E567-8206-4541-9B14-16A11FDA7200}" type="presOf" srcId="{101A9F32-21E4-4631-9C2F-452CD8E3027F}" destId="{EC12B108-942C-4066-97A6-A422656EAE54}" srcOrd="0" destOrd="0" presId="urn:microsoft.com/office/officeart/2005/8/layout/vList2"/>
    <dgm:cxn modelId="{3B57D04B-4771-4F57-BB7C-1341F3EF1DD4}" srcId="{4E59A80F-80E0-4B78-9267-3369A84472D0}" destId="{767B658C-14D9-4F92-BBCB-4824B9BFDF10}" srcOrd="5" destOrd="0" parTransId="{77D164D1-1DB6-4BE7-B976-76D561B7002E}" sibTransId="{71D12B31-83D0-41A8-BE3B-50FBDBE39542}"/>
    <dgm:cxn modelId="{7E490F73-CE28-414B-ADA3-D8CB0F92475A}" srcId="{4E59A80F-80E0-4B78-9267-3369A84472D0}" destId="{4FA313D2-A3A7-4A0B-85DD-41494F3E6538}" srcOrd="2" destOrd="0" parTransId="{3578C186-1217-41CD-8BC8-8A71FF752E0F}" sibTransId="{29DFEDD3-C140-48CA-8467-50225999894A}"/>
    <dgm:cxn modelId="{ADEC90A0-56E6-4FD5-96B3-EA1BD962C872}" srcId="{4E59A80F-80E0-4B78-9267-3369A84472D0}" destId="{A6F46D03-5230-4829-A8B1-B2757D7D09A3}" srcOrd="0" destOrd="0" parTransId="{6E209A98-EDDA-47E4-805A-CB6A8E917D86}" sibTransId="{644E6996-9577-46DF-9923-28DC8BA4F059}"/>
    <dgm:cxn modelId="{A39C44A8-23AA-47AE-A05E-40A759DE2238}" type="presOf" srcId="{767B658C-14D9-4F92-BBCB-4824B9BFDF10}" destId="{0C99D00A-C0DF-4BB8-A866-F5AAC2EE83FF}" srcOrd="0" destOrd="0" presId="urn:microsoft.com/office/officeart/2005/8/layout/vList2"/>
    <dgm:cxn modelId="{5E719FB2-0160-4404-90B5-165B21187966}" srcId="{4E59A80F-80E0-4B78-9267-3369A84472D0}" destId="{3B92FB60-6885-40F6-A5CF-660C3AD61236}" srcOrd="1" destOrd="0" parTransId="{0BAFB926-D848-47F6-8E71-A890BFD21C1B}" sibTransId="{A0C097DA-5EF8-4073-924B-27C9F9867C5B}"/>
    <dgm:cxn modelId="{466633B8-6F3B-4012-9CF7-E690CFB75762}" type="presOf" srcId="{3B92FB60-6885-40F6-A5CF-660C3AD61236}" destId="{6C3DFB26-0391-4EFE-BC63-44445575B8F3}" srcOrd="0" destOrd="0" presId="urn:microsoft.com/office/officeart/2005/8/layout/vList2"/>
    <dgm:cxn modelId="{947208BB-5051-4203-9FD2-8D1A0D367D3A}" type="presOf" srcId="{A6F46D03-5230-4829-A8B1-B2757D7D09A3}" destId="{B5F8B8AD-67C7-444A-8A20-D7F1BDB9E111}" srcOrd="0" destOrd="0" presId="urn:microsoft.com/office/officeart/2005/8/layout/vList2"/>
    <dgm:cxn modelId="{7BB23B0D-1D28-49BA-99FB-570310FA5EFD}" type="presParOf" srcId="{D879592E-E092-4C81-8137-172A2C0E13F1}" destId="{B5F8B8AD-67C7-444A-8A20-D7F1BDB9E111}" srcOrd="0" destOrd="0" presId="urn:microsoft.com/office/officeart/2005/8/layout/vList2"/>
    <dgm:cxn modelId="{FFEC5124-04BA-4592-A2A8-A7ED14743435}" type="presParOf" srcId="{D879592E-E092-4C81-8137-172A2C0E13F1}" destId="{38858F8D-CBCA-4079-955A-23F10E67A59F}" srcOrd="1" destOrd="0" presId="urn:microsoft.com/office/officeart/2005/8/layout/vList2"/>
    <dgm:cxn modelId="{3C5FDDED-8B99-45C2-9BA9-9F6664D2C842}" type="presParOf" srcId="{D879592E-E092-4C81-8137-172A2C0E13F1}" destId="{6C3DFB26-0391-4EFE-BC63-44445575B8F3}" srcOrd="2" destOrd="0" presId="urn:microsoft.com/office/officeart/2005/8/layout/vList2"/>
    <dgm:cxn modelId="{2554023B-D868-4CF7-9B75-C6F02EE4064F}" type="presParOf" srcId="{D879592E-E092-4C81-8137-172A2C0E13F1}" destId="{8879E295-23AC-4261-A58A-1520935ECFEC}" srcOrd="3" destOrd="0" presId="urn:microsoft.com/office/officeart/2005/8/layout/vList2"/>
    <dgm:cxn modelId="{B68A3B23-94F7-41C1-91DD-5020CF96CB62}" type="presParOf" srcId="{D879592E-E092-4C81-8137-172A2C0E13F1}" destId="{BA9FAA55-DA58-443C-9B12-F49F72244B28}" srcOrd="4" destOrd="0" presId="urn:microsoft.com/office/officeart/2005/8/layout/vList2"/>
    <dgm:cxn modelId="{BAF17A79-210A-4BEB-8805-3AFCF1C19C36}" type="presParOf" srcId="{D879592E-E092-4C81-8137-172A2C0E13F1}" destId="{985497FE-C7BF-4BDD-B726-00970E316B8C}" srcOrd="5" destOrd="0" presId="urn:microsoft.com/office/officeart/2005/8/layout/vList2"/>
    <dgm:cxn modelId="{2AC7D554-6F50-4AED-9BFE-D1B658893FF5}" type="presParOf" srcId="{D879592E-E092-4C81-8137-172A2C0E13F1}" destId="{01D423A3-8D98-4A3E-911B-A2EE428340AC}" srcOrd="6" destOrd="0" presId="urn:microsoft.com/office/officeart/2005/8/layout/vList2"/>
    <dgm:cxn modelId="{E8F2568F-2169-4523-9808-5573C3AF6750}" type="presParOf" srcId="{D879592E-E092-4C81-8137-172A2C0E13F1}" destId="{CA791243-AE90-422B-B8D8-62561709F5AA}" srcOrd="7" destOrd="0" presId="urn:microsoft.com/office/officeart/2005/8/layout/vList2"/>
    <dgm:cxn modelId="{7704B516-42D5-4D33-BE81-E748C137A5A2}" type="presParOf" srcId="{D879592E-E092-4C81-8137-172A2C0E13F1}" destId="{EC12B108-942C-4066-97A6-A422656EAE54}" srcOrd="8" destOrd="0" presId="urn:microsoft.com/office/officeart/2005/8/layout/vList2"/>
    <dgm:cxn modelId="{0A2CF697-533D-4F6A-9F63-231222090650}" type="presParOf" srcId="{D879592E-E092-4C81-8137-172A2C0E13F1}" destId="{37E1259F-432F-4314-B8CF-AC1FA5A7FD55}" srcOrd="9" destOrd="0" presId="urn:microsoft.com/office/officeart/2005/8/layout/vList2"/>
    <dgm:cxn modelId="{FC5C4510-CD5D-4453-9802-4CB076581A29}" type="presParOf" srcId="{D879592E-E092-4C81-8137-172A2C0E13F1}" destId="{0C99D00A-C0DF-4BB8-A866-F5AAC2EE83FF}" srcOrd="10" destOrd="0" presId="urn:microsoft.com/office/officeart/2005/8/layout/vList2"/>
    <dgm:cxn modelId="{8DD0B5A4-2065-4AD1-B17A-00B162DC7413}" type="presParOf" srcId="{D879592E-E092-4C81-8137-172A2C0E13F1}" destId="{0E7CA896-BCF3-428E-B132-1063B55A6E12}" srcOrd="11" destOrd="0" presId="urn:microsoft.com/office/officeart/2005/8/layout/vList2"/>
    <dgm:cxn modelId="{E1259DDD-5209-45DB-9E0F-6D788FE067A3}" type="presParOf" srcId="{D879592E-E092-4C81-8137-172A2C0E13F1}" destId="{0B5986AA-1819-4B67-95B2-64958E6248F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43C47-D772-4252-ACBC-484A034C24D7}">
      <dsp:nvSpPr>
        <dsp:cNvPr id="0" name=""/>
        <dsp:cNvSpPr/>
      </dsp:nvSpPr>
      <dsp:spPr>
        <a:xfrm>
          <a:off x="371916" y="938606"/>
          <a:ext cx="605917" cy="6059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5AD9D-A298-47AF-B546-FA8C16BAD746}">
      <dsp:nvSpPr>
        <dsp:cNvPr id="0" name=""/>
        <dsp:cNvSpPr/>
      </dsp:nvSpPr>
      <dsp:spPr>
        <a:xfrm>
          <a:off x="1633" y="1746644"/>
          <a:ext cx="1346484" cy="538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Non-verbal communication is 58%</a:t>
          </a:r>
        </a:p>
      </dsp:txBody>
      <dsp:txXfrm>
        <a:off x="1633" y="1746644"/>
        <a:ext cx="1346484" cy="538593"/>
      </dsp:txXfrm>
    </dsp:sp>
    <dsp:sp modelId="{ACBB09AF-67F9-4744-B09B-D624B1E840ED}">
      <dsp:nvSpPr>
        <dsp:cNvPr id="0" name=""/>
        <dsp:cNvSpPr/>
      </dsp:nvSpPr>
      <dsp:spPr>
        <a:xfrm>
          <a:off x="1954036" y="938606"/>
          <a:ext cx="605917" cy="6059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3322F-7F7B-4195-BF98-A4988D8F6685}">
      <dsp:nvSpPr>
        <dsp:cNvPr id="0" name=""/>
        <dsp:cNvSpPr/>
      </dsp:nvSpPr>
      <dsp:spPr>
        <a:xfrm>
          <a:off x="1583752" y="1746644"/>
          <a:ext cx="1346484" cy="538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Tone of voice is 35%</a:t>
          </a:r>
        </a:p>
      </dsp:txBody>
      <dsp:txXfrm>
        <a:off x="1583752" y="1746644"/>
        <a:ext cx="1346484" cy="538593"/>
      </dsp:txXfrm>
    </dsp:sp>
    <dsp:sp modelId="{09D617DD-0BB6-4A62-95AE-4A2576A4753A}">
      <dsp:nvSpPr>
        <dsp:cNvPr id="0" name=""/>
        <dsp:cNvSpPr/>
      </dsp:nvSpPr>
      <dsp:spPr>
        <a:xfrm>
          <a:off x="3536155" y="988641"/>
          <a:ext cx="605917" cy="4057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09504-BB91-43E0-BC2A-E9417EECED19}">
      <dsp:nvSpPr>
        <dsp:cNvPr id="0" name=""/>
        <dsp:cNvSpPr/>
      </dsp:nvSpPr>
      <dsp:spPr>
        <a:xfrm>
          <a:off x="3165871" y="1696609"/>
          <a:ext cx="1346484" cy="538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Words are 7%</a:t>
          </a:r>
        </a:p>
      </dsp:txBody>
      <dsp:txXfrm>
        <a:off x="3165871" y="1696609"/>
        <a:ext cx="1346484" cy="5385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8B8AD-67C7-444A-8A20-D7F1BDB9E111}">
      <dsp:nvSpPr>
        <dsp:cNvPr id="0" name=""/>
        <dsp:cNvSpPr/>
      </dsp:nvSpPr>
      <dsp:spPr>
        <a:xfrm>
          <a:off x="0" y="238752"/>
          <a:ext cx="4513990" cy="583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God.’s word is full of examples of how we are to approach our lives together as husband and wife.</a:t>
          </a:r>
        </a:p>
      </dsp:txBody>
      <dsp:txXfrm>
        <a:off x="28507" y="267259"/>
        <a:ext cx="4456976" cy="526962"/>
      </dsp:txXfrm>
    </dsp:sp>
    <dsp:sp modelId="{6C3DFB26-0391-4EFE-BC63-44445575B8F3}">
      <dsp:nvSpPr>
        <dsp:cNvPr id="0" name=""/>
        <dsp:cNvSpPr/>
      </dsp:nvSpPr>
      <dsp:spPr>
        <a:xfrm>
          <a:off x="0" y="854408"/>
          <a:ext cx="4513990" cy="583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Ephesians 4:29</a:t>
          </a:r>
        </a:p>
      </dsp:txBody>
      <dsp:txXfrm>
        <a:off x="28507" y="882915"/>
        <a:ext cx="4456976" cy="526962"/>
      </dsp:txXfrm>
    </dsp:sp>
    <dsp:sp modelId="{BA9FAA55-DA58-443C-9B12-F49F72244B28}">
      <dsp:nvSpPr>
        <dsp:cNvPr id="0" name=""/>
        <dsp:cNvSpPr/>
      </dsp:nvSpPr>
      <dsp:spPr>
        <a:xfrm>
          <a:off x="0" y="1470064"/>
          <a:ext cx="4513990" cy="583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James 1:19  ; 1 Peter 3</a:t>
          </a:r>
        </a:p>
      </dsp:txBody>
      <dsp:txXfrm>
        <a:off x="28507" y="1498571"/>
        <a:ext cx="4456976" cy="526962"/>
      </dsp:txXfrm>
    </dsp:sp>
    <dsp:sp modelId="{01D423A3-8D98-4A3E-911B-A2EE428340AC}">
      <dsp:nvSpPr>
        <dsp:cNvPr id="0" name=""/>
        <dsp:cNvSpPr/>
      </dsp:nvSpPr>
      <dsp:spPr>
        <a:xfrm>
          <a:off x="0" y="2085720"/>
          <a:ext cx="4513990" cy="583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Intro: Duty of wives and husbands -- Unity and love enjoined.</a:t>
          </a:r>
        </a:p>
      </dsp:txBody>
      <dsp:txXfrm>
        <a:off x="28507" y="2114227"/>
        <a:ext cx="4456976" cy="526962"/>
      </dsp:txXfrm>
    </dsp:sp>
    <dsp:sp modelId="{EC12B108-942C-4066-97A6-A422656EAE54}">
      <dsp:nvSpPr>
        <dsp:cNvPr id="0" name=""/>
        <dsp:cNvSpPr/>
      </dsp:nvSpPr>
      <dsp:spPr>
        <a:xfrm>
          <a:off x="0" y="2701377"/>
          <a:ext cx="4513990" cy="583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Please don’t allow yourself to have a foolish marriage.</a:t>
          </a:r>
        </a:p>
      </dsp:txBody>
      <dsp:txXfrm>
        <a:off x="28507" y="2729884"/>
        <a:ext cx="4456976" cy="526962"/>
      </dsp:txXfrm>
    </dsp:sp>
    <dsp:sp modelId="{0C99D00A-C0DF-4BB8-A866-F5AAC2EE83FF}">
      <dsp:nvSpPr>
        <dsp:cNvPr id="0" name=""/>
        <dsp:cNvSpPr/>
      </dsp:nvSpPr>
      <dsp:spPr>
        <a:xfrm>
          <a:off x="0" y="3317033"/>
          <a:ext cx="4513990" cy="583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>
              <a:hlinkClick xmlns:r="http://schemas.openxmlformats.org/officeDocument/2006/relationships" r:id="rId1"/>
            </a:rPr>
            <a:t>Titus 3:3</a:t>
          </a:r>
          <a:r>
            <a:rPr lang="en-US" sz="1100" b="0" i="0" kern="1200"/>
            <a:t> For we ourselves also were sometimes </a:t>
          </a:r>
          <a:r>
            <a:rPr lang="en-US" sz="1100" b="1" i="0" kern="1200"/>
            <a:t>foolish</a:t>
          </a:r>
          <a:r>
            <a:rPr lang="en-US" sz="1100" b="0" i="0" kern="1200"/>
            <a:t>, disobedient, deceived, serving divers lusts and pleasures, living in malice and envy, hateful, and hating one another.</a:t>
          </a:r>
          <a:endParaRPr lang="en-US" sz="1100" kern="1200"/>
        </a:p>
      </dsp:txBody>
      <dsp:txXfrm>
        <a:off x="28507" y="3345540"/>
        <a:ext cx="4456976" cy="526962"/>
      </dsp:txXfrm>
    </dsp:sp>
    <dsp:sp modelId="{0B5986AA-1819-4B67-95B2-64958E6248FB}">
      <dsp:nvSpPr>
        <dsp:cNvPr id="0" name=""/>
        <dsp:cNvSpPr/>
      </dsp:nvSpPr>
      <dsp:spPr>
        <a:xfrm>
          <a:off x="0" y="3932689"/>
          <a:ext cx="4513990" cy="583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1 Likewise, ye wives, be in subjection to your own husbands; that, if any obey not the word, they also may without the word be won by the conduct of the wives; 2 While they behold your chaste conduct coupled with fear.</a:t>
          </a:r>
        </a:p>
      </dsp:txBody>
      <dsp:txXfrm>
        <a:off x="28507" y="3961196"/>
        <a:ext cx="4456976" cy="526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75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49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73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78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12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895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06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15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72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56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EA15526-7079-4B7B-987C-1B5FAE11A0FF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38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56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66753575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C5B30C69-E36B-8A35-B8DC-2DEA163E7E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44" b="1086"/>
          <a:stretch/>
        </p:blipFill>
        <p:spPr>
          <a:xfrm>
            <a:off x="-1" y="-386851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CFB789-61A9-57BF-C1AA-FFF1E91DC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673524"/>
            <a:ext cx="9960635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Do your homework for good marriage communication ……..OR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8928D-DCD3-8121-B5A5-D32437D0DD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3530" y="4553435"/>
            <a:ext cx="3485072" cy="177548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solidFill>
                  <a:srgbClr val="A629E7"/>
                </a:solidFill>
              </a:rPr>
              <a:t>Roll the dice and chance it</a:t>
            </a:r>
          </a:p>
          <a:p>
            <a:pPr algn="l"/>
            <a:r>
              <a:rPr lang="en-US" dirty="0">
                <a:solidFill>
                  <a:srgbClr val="A629E7"/>
                </a:solidFill>
              </a:rPr>
              <a:t>Watch a quick YouTube video</a:t>
            </a:r>
          </a:p>
          <a:p>
            <a:pPr algn="l"/>
            <a:r>
              <a:rPr lang="en-US" dirty="0">
                <a:solidFill>
                  <a:srgbClr val="A629E7"/>
                </a:solidFill>
              </a:rPr>
              <a:t>Invest the time to understand</a:t>
            </a:r>
          </a:p>
        </p:txBody>
      </p:sp>
    </p:spTree>
    <p:extLst>
      <p:ext uri="{BB962C8B-B14F-4D97-AF65-F5344CB8AC3E}">
        <p14:creationId xmlns:p14="http://schemas.microsoft.com/office/powerpoint/2010/main" val="2754414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C9D62-61C0-9DC4-10D8-44DB1B08A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used at nearly every wedding ceremony and union represented here…..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F32FA-BE96-72C4-B995-1E6D2FF0B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Love him/her </a:t>
            </a:r>
            <a:r>
              <a:rPr lang="en-US" dirty="0"/>
              <a:t>– I Cor. 13:4 - Charity </a:t>
            </a:r>
            <a:r>
              <a:rPr lang="en-US" dirty="0" err="1"/>
              <a:t>suffereth</a:t>
            </a:r>
            <a:r>
              <a:rPr lang="en-US" dirty="0"/>
              <a:t> long, and is kind; charity </a:t>
            </a:r>
            <a:r>
              <a:rPr lang="en-US" dirty="0" err="1"/>
              <a:t>envieth</a:t>
            </a:r>
            <a:r>
              <a:rPr lang="en-US" dirty="0"/>
              <a:t> not; charity </a:t>
            </a:r>
            <a:r>
              <a:rPr lang="en-US" dirty="0" err="1"/>
              <a:t>vaunteth</a:t>
            </a:r>
            <a:r>
              <a:rPr lang="en-US" dirty="0"/>
              <a:t> not itself, is not puffed up, 5 Doth not behave itself unseemly, </a:t>
            </a:r>
            <a:r>
              <a:rPr lang="en-US" dirty="0" err="1"/>
              <a:t>seeketh</a:t>
            </a:r>
            <a:r>
              <a:rPr lang="en-US" dirty="0"/>
              <a:t> not her own, is not easily provoked, thinketh no evil;  6 </a:t>
            </a:r>
            <a:r>
              <a:rPr lang="en-US" dirty="0" err="1"/>
              <a:t>Rejoiceth</a:t>
            </a:r>
            <a:r>
              <a:rPr lang="en-US" dirty="0"/>
              <a:t> not in iniquity, but </a:t>
            </a:r>
            <a:r>
              <a:rPr lang="en-US" dirty="0" err="1"/>
              <a:t>rejoiceth</a:t>
            </a:r>
            <a:r>
              <a:rPr lang="en-US" dirty="0"/>
              <a:t> in the truth; 7 </a:t>
            </a:r>
            <a:r>
              <a:rPr lang="en-US" dirty="0" err="1"/>
              <a:t>Beareth</a:t>
            </a:r>
            <a:r>
              <a:rPr lang="en-US" dirty="0"/>
              <a:t> all things, believeth all things, </a:t>
            </a:r>
            <a:r>
              <a:rPr lang="en-US" dirty="0" err="1"/>
              <a:t>hopeth</a:t>
            </a:r>
            <a:r>
              <a:rPr lang="en-US" dirty="0"/>
              <a:t> all things, </a:t>
            </a:r>
            <a:r>
              <a:rPr lang="en-US" dirty="0" err="1"/>
              <a:t>endureth</a:t>
            </a:r>
            <a:r>
              <a:rPr lang="en-US" dirty="0"/>
              <a:t> all things</a:t>
            </a:r>
          </a:p>
          <a:p>
            <a:r>
              <a:rPr lang="en-US" u="sng" dirty="0"/>
              <a:t>To Honor her/him </a:t>
            </a:r>
            <a:r>
              <a:rPr lang="en-US" dirty="0"/>
              <a:t>- Exodus 20:12 Honor thy father and thy mother; that thy days may be long upon the land which the Lord thy God giveth thee.</a:t>
            </a:r>
          </a:p>
          <a:p>
            <a:r>
              <a:rPr lang="en-US" u="sng" dirty="0"/>
              <a:t>Cherish her/him </a:t>
            </a:r>
            <a:r>
              <a:rPr lang="en-US" dirty="0"/>
              <a:t>- Ephesians 5:29 For no man ever yet hated his own flesh; but </a:t>
            </a:r>
            <a:r>
              <a:rPr lang="en-US" dirty="0" err="1"/>
              <a:t>nourisheth</a:t>
            </a:r>
            <a:r>
              <a:rPr lang="en-US" dirty="0"/>
              <a:t> and </a:t>
            </a:r>
            <a:r>
              <a:rPr lang="en-US" dirty="0" err="1"/>
              <a:t>cherisheth</a:t>
            </a:r>
            <a:r>
              <a:rPr lang="en-US" dirty="0"/>
              <a:t> it, even as the Lord the church;</a:t>
            </a:r>
          </a:p>
        </p:txBody>
      </p:sp>
    </p:spTree>
    <p:extLst>
      <p:ext uri="{BB962C8B-B14F-4D97-AF65-F5344CB8AC3E}">
        <p14:creationId xmlns:p14="http://schemas.microsoft.com/office/powerpoint/2010/main" val="748251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D92ABF1-D3D5-2A8B-D8F2-022D92E683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18030" y="804520"/>
            <a:ext cx="352036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Available Resources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Lock with a love heart">
            <a:extLst>
              <a:ext uri="{FF2B5EF4-FFF2-40B4-BE49-F238E27FC236}">
                <a16:creationId xmlns:a16="http://schemas.microsoft.com/office/drawing/2014/main" id="{9BB398BE-A589-A036-70FE-772B037CCA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18" r="14580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A35DE-7BAD-2C9B-0AF4-A55EAD6D69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18029" y="2015732"/>
            <a:ext cx="3520368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000" dirty="0"/>
              <a:t>Holy Word of God is like an instruction book on how husbands are to love our wives.</a:t>
            </a:r>
          </a:p>
          <a:p>
            <a:pPr>
              <a:lnSpc>
                <a:spcPct val="110000"/>
              </a:lnSpc>
            </a:pPr>
            <a:r>
              <a:rPr lang="en-US" sz="1000" dirty="0"/>
              <a:t>Modern writers have uncovered a number of key truths relative to our need to actively pursue a better understanding of each other and how we communicate</a:t>
            </a:r>
          </a:p>
          <a:p>
            <a:pPr lvl="1">
              <a:lnSpc>
                <a:spcPct val="110000"/>
              </a:lnSpc>
            </a:pPr>
            <a:r>
              <a:rPr lang="en-US" sz="1000" u="sng" dirty="0"/>
              <a:t>Saving your marriage before it starts </a:t>
            </a:r>
            <a:r>
              <a:rPr lang="en-US" sz="1000" dirty="0"/>
              <a:t>– Les and Leslie Parrot</a:t>
            </a:r>
          </a:p>
          <a:p>
            <a:pPr lvl="1">
              <a:lnSpc>
                <a:spcPct val="110000"/>
              </a:lnSpc>
            </a:pPr>
            <a:r>
              <a:rPr lang="en-US" sz="1000" u="sng" dirty="0"/>
              <a:t>Tender Warrior </a:t>
            </a:r>
            <a:r>
              <a:rPr lang="en-US" sz="1000" dirty="0"/>
              <a:t>– Stu Weber</a:t>
            </a:r>
          </a:p>
          <a:p>
            <a:pPr lvl="1">
              <a:lnSpc>
                <a:spcPct val="110000"/>
              </a:lnSpc>
            </a:pPr>
            <a:r>
              <a:rPr lang="en-US" sz="1000" u="sng" dirty="0"/>
              <a:t>5 Love Languages </a:t>
            </a:r>
            <a:r>
              <a:rPr lang="en-US" sz="1000" dirty="0"/>
              <a:t>– By Gary Chapman</a:t>
            </a:r>
          </a:p>
          <a:p>
            <a:pPr lvl="2">
              <a:lnSpc>
                <a:spcPct val="110000"/>
              </a:lnSpc>
            </a:pPr>
            <a:r>
              <a:rPr lang="en-US" sz="1000" dirty="0"/>
              <a:t>Words of affirmation</a:t>
            </a:r>
          </a:p>
          <a:p>
            <a:pPr lvl="2">
              <a:lnSpc>
                <a:spcPct val="110000"/>
              </a:lnSpc>
            </a:pPr>
            <a:r>
              <a:rPr lang="en-US" sz="1000" dirty="0"/>
              <a:t>Acts of service</a:t>
            </a:r>
          </a:p>
          <a:p>
            <a:pPr lvl="2">
              <a:lnSpc>
                <a:spcPct val="110000"/>
              </a:lnSpc>
            </a:pPr>
            <a:r>
              <a:rPr lang="en-US" sz="1000" dirty="0"/>
              <a:t>Receiving gifts</a:t>
            </a:r>
          </a:p>
          <a:p>
            <a:pPr lvl="2">
              <a:lnSpc>
                <a:spcPct val="110000"/>
              </a:lnSpc>
            </a:pPr>
            <a:r>
              <a:rPr lang="en-US" sz="1000" dirty="0"/>
              <a:t>Quality time</a:t>
            </a:r>
          </a:p>
          <a:p>
            <a:pPr lvl="2">
              <a:lnSpc>
                <a:spcPct val="110000"/>
              </a:lnSpc>
            </a:pPr>
            <a:r>
              <a:rPr lang="en-US" sz="1000" dirty="0"/>
              <a:t>Physical Touch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149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7EED60F-F3DD-D98B-05FA-288D6D1C4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>
            <a:normAutofit/>
          </a:bodyPr>
          <a:lstStyle/>
          <a:p>
            <a:r>
              <a:rPr lang="en-US" sz="1800"/>
              <a:t>New Challenges when you blend 40+ years of experiences into one home.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Heart and house paper cut-out on a white wood background">
            <a:extLst>
              <a:ext uri="{FF2B5EF4-FFF2-40B4-BE49-F238E27FC236}">
                <a16:creationId xmlns:a16="http://schemas.microsoft.com/office/drawing/2014/main" id="{50B70316-FB1A-77F1-CA06-7DD167BEA3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693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2A48C-D358-9F8C-1BC2-13FCBF42B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Seek first to understand then be understood – Franklin Covey</a:t>
            </a:r>
          </a:p>
          <a:p>
            <a:pPr lvl="1">
              <a:lnSpc>
                <a:spcPct val="110000"/>
              </a:lnSpc>
            </a:pPr>
            <a:r>
              <a:rPr lang="en-US" sz="1400"/>
              <a:t>This denotes empathetic listening</a:t>
            </a:r>
          </a:p>
          <a:p>
            <a:pPr lvl="1">
              <a:lnSpc>
                <a:spcPct val="110000"/>
              </a:lnSpc>
            </a:pPr>
            <a:r>
              <a:rPr lang="en-US" sz="1400"/>
              <a:t>There is a flashpoint, where your values and the values of your wife collide.</a:t>
            </a:r>
          </a:p>
          <a:p>
            <a:pPr lvl="1">
              <a:lnSpc>
                <a:spcPct val="110000"/>
              </a:lnSpc>
            </a:pPr>
            <a:r>
              <a:rPr lang="en-US" sz="1400"/>
              <a:t>Loving your husband or wife is great but it is not enough.  Study to show thyself approved……..</a:t>
            </a:r>
          </a:p>
          <a:p>
            <a:pPr lvl="1">
              <a:lnSpc>
                <a:spcPct val="110000"/>
              </a:lnSpc>
            </a:pPr>
            <a:r>
              <a:rPr lang="en-US" sz="1400"/>
              <a:t>Men, be the provisionary God created you to be</a:t>
            </a:r>
          </a:p>
          <a:p>
            <a:pPr lvl="1">
              <a:lnSpc>
                <a:spcPct val="110000"/>
              </a:lnSpc>
            </a:pPr>
            <a:r>
              <a:rPr lang="en-US" sz="1400"/>
              <a:t>When you do disagree:  FIGHT FAIR</a:t>
            </a:r>
          </a:p>
          <a:p>
            <a:pPr lvl="1">
              <a:lnSpc>
                <a:spcPct val="110000"/>
              </a:lnSpc>
            </a:pPr>
            <a:endParaRPr lang="en-US" sz="14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083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E1B528-6E01-B568-136D-562B3596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to speak female…. Requires a life-long commitment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E4F425-A25F-4778-24E5-D0D79F019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6013" y="1441938"/>
            <a:ext cx="10369700" cy="110570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6400" dirty="0"/>
              <a:t>Women do Not always want you to solve their problems. Try these rules to improve your communication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9C0FD2-490B-1E56-1501-DF3C6AFD9D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Hearing is passive communication</a:t>
            </a:r>
          </a:p>
          <a:p>
            <a:r>
              <a:rPr lang="en-US" dirty="0"/>
              <a:t>Listening is active communication</a:t>
            </a:r>
          </a:p>
          <a:p>
            <a:r>
              <a:rPr lang="en-US" dirty="0"/>
              <a:t>Warmth</a:t>
            </a:r>
          </a:p>
          <a:p>
            <a:r>
              <a:rPr lang="en-US" dirty="0"/>
              <a:t>Genuineness</a:t>
            </a:r>
          </a:p>
          <a:p>
            <a:r>
              <a:rPr lang="en-US" dirty="0"/>
              <a:t>Empathy</a:t>
            </a:r>
          </a:p>
          <a:p>
            <a:r>
              <a:rPr lang="en-US" dirty="0"/>
              <a:t>Apologize when necessary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2204674-4F13-6DA8-AD1E-6D527FCFBE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2362" y="2824269"/>
            <a:ext cx="4645152" cy="263737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https://vimeo.com/66753575</a:t>
            </a:r>
            <a:endParaRPr lang="en-US" dirty="0"/>
          </a:p>
          <a:p>
            <a:r>
              <a:rPr lang="en-US" dirty="0"/>
              <a:t>Let’s talk about the female side first and then the poor feller who is fighting back his natural inclination.</a:t>
            </a:r>
          </a:p>
        </p:txBody>
      </p:sp>
    </p:spTree>
    <p:extLst>
      <p:ext uri="{BB962C8B-B14F-4D97-AF65-F5344CB8AC3E}">
        <p14:creationId xmlns:p14="http://schemas.microsoft.com/office/powerpoint/2010/main" val="1617953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F5528CF-1B5A-555B-1051-EF37B446A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84739"/>
            <a:ext cx="4388595" cy="858350"/>
          </a:xfrm>
        </p:spPr>
        <p:txBody>
          <a:bodyPr>
            <a:noAutofit/>
          </a:bodyPr>
          <a:lstStyle/>
          <a:p>
            <a:r>
              <a:rPr lang="en-US" sz="2800" dirty="0"/>
              <a:t>We cannot, not communicate</a:t>
            </a:r>
          </a:p>
        </p:txBody>
      </p:sp>
      <p:graphicFrame>
        <p:nvGraphicFramePr>
          <p:cNvPr id="11" name="Content Placeholder 7">
            <a:extLst>
              <a:ext uri="{FF2B5EF4-FFF2-40B4-BE49-F238E27FC236}">
                <a16:creationId xmlns:a16="http://schemas.microsoft.com/office/drawing/2014/main" id="{9857F32F-24C9-AF75-E677-20EC979B0C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36834"/>
              </p:ext>
            </p:extLst>
          </p:nvPr>
        </p:nvGraphicFramePr>
        <p:xfrm>
          <a:off x="6753566" y="609601"/>
          <a:ext cx="4513990" cy="3223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3" descr="Person holding hands over face">
            <a:extLst>
              <a:ext uri="{FF2B5EF4-FFF2-40B4-BE49-F238E27FC236}">
                <a16:creationId xmlns:a16="http://schemas.microsoft.com/office/drawing/2014/main" id="{A9A8E1B0-8320-A59A-37EA-BCD8DAA982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299" y="3739662"/>
            <a:ext cx="5011616" cy="3341077"/>
          </a:xfrm>
          <a:prstGeom prst="rect">
            <a:avLst/>
          </a:prstGeom>
        </p:spPr>
      </p:pic>
      <p:graphicFrame>
        <p:nvGraphicFramePr>
          <p:cNvPr id="17" name="Text Placeholder 8">
            <a:extLst>
              <a:ext uri="{FF2B5EF4-FFF2-40B4-BE49-F238E27FC236}">
                <a16:creationId xmlns:a16="http://schemas.microsoft.com/office/drawing/2014/main" id="{CA981B33-F98E-124D-0A64-8B53A454C551}"/>
              </a:ext>
            </a:extLst>
          </p:cNvPr>
          <p:cNvGraphicFramePr/>
          <p:nvPr/>
        </p:nvGraphicFramePr>
        <p:xfrm>
          <a:off x="913795" y="1843090"/>
          <a:ext cx="4513990" cy="4755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46856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Rectangle 103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56" name="Picture 103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57" name="Straight Connector 103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Straight Connector 1036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059" name="Rectangle 1038">
            <a:extLst>
              <a:ext uri="{FF2B5EF4-FFF2-40B4-BE49-F238E27FC236}">
                <a16:creationId xmlns:a16="http://schemas.microsoft.com/office/drawing/2014/main" id="{B0013D77-6314-4D7E-B3AE-F64340434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Rectangle 1040">
            <a:extLst>
              <a:ext uri="{FF2B5EF4-FFF2-40B4-BE49-F238E27FC236}">
                <a16:creationId xmlns:a16="http://schemas.microsoft.com/office/drawing/2014/main" id="{4F504834-5C3B-4268-AA97-192F1C8B3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B731F7-2C28-9E49-B83D-313E319D1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7" y="976508"/>
            <a:ext cx="5525305" cy="236722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600"/>
              <a:t>An effective reminder when communicating</a:t>
            </a:r>
          </a:p>
        </p:txBody>
      </p:sp>
      <p:cxnSp>
        <p:nvCxnSpPr>
          <p:cNvPr id="1061" name="Straight Connector 1042">
            <a:extLst>
              <a:ext uri="{FF2B5EF4-FFF2-40B4-BE49-F238E27FC236}">
                <a16:creationId xmlns:a16="http://schemas.microsoft.com/office/drawing/2014/main" id="{08499C1D-827E-4262-9D7E-C9C5D41F7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8" y="3528543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062" name="Group 1044">
            <a:extLst>
              <a:ext uri="{FF2B5EF4-FFF2-40B4-BE49-F238E27FC236}">
                <a16:creationId xmlns:a16="http://schemas.microsoft.com/office/drawing/2014/main" id="{14769521-3FF2-4900-8E88-FE324129C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1046" name="Rectangle 1045">
              <a:extLst>
                <a:ext uri="{FF2B5EF4-FFF2-40B4-BE49-F238E27FC236}">
                  <a16:creationId xmlns:a16="http://schemas.microsoft.com/office/drawing/2014/main" id="{81FA2858-515C-4B19-957E-E33BE2525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Rectangle 1046">
              <a:extLst>
                <a:ext uri="{FF2B5EF4-FFF2-40B4-BE49-F238E27FC236}">
                  <a16:creationId xmlns:a16="http://schemas.microsoft.com/office/drawing/2014/main" id="{1C120D3D-6DFE-4D3F-821A-5DEB60B85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Interpersonal Effectiveness: DEAR MAN">
            <a:extLst>
              <a:ext uri="{FF2B5EF4-FFF2-40B4-BE49-F238E27FC236}">
                <a16:creationId xmlns:a16="http://schemas.microsoft.com/office/drawing/2014/main" id="{D4AA0A7E-C7A7-1146-5538-6D6A17EF3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r="310" b="-4"/>
          <a:stretch/>
        </p:blipFill>
        <p:spPr bwMode="auto">
          <a:xfrm>
            <a:off x="8116373" y="1116345"/>
            <a:ext cx="2799103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1048">
            <a:extLst>
              <a:ext uri="{FF2B5EF4-FFF2-40B4-BE49-F238E27FC236}">
                <a16:creationId xmlns:a16="http://schemas.microsoft.com/office/drawing/2014/main" id="{734D3980-B8F4-49E4-BADC-88E2D3517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65" name="Straight Connector 1050">
            <a:extLst>
              <a:ext uri="{FF2B5EF4-FFF2-40B4-BE49-F238E27FC236}">
                <a16:creationId xmlns:a16="http://schemas.microsoft.com/office/drawing/2014/main" id="{90E57DF2-FA2B-4494-B47E-8180C6326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76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3688</TotalTime>
  <Words>569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Gallery</vt:lpstr>
      <vt:lpstr>Do your homework for good marriage communication ……..OR</vt:lpstr>
      <vt:lpstr>Language used at nearly every wedding ceremony and union represented here…..</vt:lpstr>
      <vt:lpstr>Available Resources</vt:lpstr>
      <vt:lpstr>New Challenges when you blend 40+ years of experiences into one home.</vt:lpstr>
      <vt:lpstr>Learning to speak female…. Requires a life-long commitment</vt:lpstr>
      <vt:lpstr>We cannot, not communicate</vt:lpstr>
      <vt:lpstr>An effective reminder when communicating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your homework for good marriage communication    OR</dc:title>
  <dc:creator>Steve</dc:creator>
  <cp:lastModifiedBy>Steve Kropp</cp:lastModifiedBy>
  <cp:revision>1</cp:revision>
  <dcterms:created xsi:type="dcterms:W3CDTF">2023-07-25T02:35:39Z</dcterms:created>
  <dcterms:modified xsi:type="dcterms:W3CDTF">2023-11-11T17:45:03Z</dcterms:modified>
</cp:coreProperties>
</file>